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2" r:id="rId2"/>
    <p:sldId id="283" r:id="rId3"/>
    <p:sldId id="284" r:id="rId4"/>
    <p:sldId id="285" r:id="rId5"/>
    <p:sldId id="286" r:id="rId6"/>
    <p:sldId id="318" r:id="rId7"/>
    <p:sldId id="288" r:id="rId8"/>
    <p:sldId id="257" r:id="rId9"/>
    <p:sldId id="256" r:id="rId10"/>
    <p:sldId id="299" r:id="rId11"/>
    <p:sldId id="331" r:id="rId12"/>
    <p:sldId id="322" r:id="rId13"/>
    <p:sldId id="264" r:id="rId14"/>
    <p:sldId id="294" r:id="rId15"/>
    <p:sldId id="292" r:id="rId16"/>
    <p:sldId id="271" r:id="rId17"/>
    <p:sldId id="316" r:id="rId18"/>
    <p:sldId id="315" r:id="rId19"/>
    <p:sldId id="329" r:id="rId20"/>
    <p:sldId id="328" r:id="rId21"/>
    <p:sldId id="265" r:id="rId22"/>
    <p:sldId id="293" r:id="rId23"/>
    <p:sldId id="298" r:id="rId24"/>
    <p:sldId id="274" r:id="rId25"/>
    <p:sldId id="268" r:id="rId26"/>
    <p:sldId id="282" r:id="rId27"/>
    <p:sldId id="301" r:id="rId28"/>
    <p:sldId id="317" r:id="rId29"/>
    <p:sldId id="326" r:id="rId30"/>
    <p:sldId id="29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0066"/>
    <a:srgbClr val="FF3300"/>
    <a:srgbClr val="FFCC00"/>
    <a:srgbClr val="4F81BD"/>
    <a:srgbClr val="66CCFF"/>
    <a:srgbClr val="00CC99"/>
    <a:srgbClr val="00CC66"/>
    <a:srgbClr val="00CC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47" autoAdjust="0"/>
  </p:normalViewPr>
  <p:slideViewPr>
    <p:cSldViewPr>
      <p:cViewPr varScale="1">
        <p:scale>
          <a:sx n="79" d="100"/>
          <a:sy n="79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9A51AF-75B0-477F-B70C-6207CFD02985}" type="doc">
      <dgm:prSet loTypeId="urn:microsoft.com/office/officeart/2005/8/layout/lProcess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5F9394E-1DD3-4504-9CD9-C3D8AD20D976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3200" b="1" dirty="0" smtClean="0">
              <a:solidFill>
                <a:srgbClr val="660066"/>
              </a:solidFill>
              <a:effectLst/>
            </a:rPr>
            <a:t>Лад</a:t>
          </a:r>
          <a:endParaRPr lang="ru-RU" sz="3200" b="1" dirty="0">
            <a:solidFill>
              <a:srgbClr val="660066"/>
            </a:solidFill>
            <a:effectLst/>
          </a:endParaRPr>
        </a:p>
      </dgm:t>
    </dgm:pt>
    <dgm:pt modelId="{FCBE1496-801A-47A3-868F-6B9EDC2834CA}" type="parTrans" cxnId="{DD012BF9-7A0E-42AA-84A8-E510A7EE0598}">
      <dgm:prSet/>
      <dgm:spPr/>
      <dgm:t>
        <a:bodyPr/>
        <a:lstStyle/>
        <a:p>
          <a:endParaRPr lang="ru-RU" sz="3200"/>
        </a:p>
      </dgm:t>
    </dgm:pt>
    <dgm:pt modelId="{14832ECF-129B-4670-8F4B-56F4635DA15A}" type="sibTrans" cxnId="{DD012BF9-7A0E-42AA-84A8-E510A7EE0598}">
      <dgm:prSet/>
      <dgm:spPr/>
      <dgm:t>
        <a:bodyPr/>
        <a:lstStyle/>
        <a:p>
          <a:endParaRPr lang="ru-RU" sz="3200"/>
        </a:p>
      </dgm:t>
    </dgm:pt>
    <dgm:pt modelId="{A0428B70-AC13-4499-B222-0D866C25C1F3}">
      <dgm:prSet phldrT="[Текст]" custT="1"/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мажор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154ADC-5F60-4D81-AF08-6D7981A0499F}" type="parTrans" cxnId="{040D6BB6-6DDB-4BB8-8CBF-0453790F825C}">
      <dgm:prSet/>
      <dgm:spPr/>
      <dgm:t>
        <a:bodyPr/>
        <a:lstStyle/>
        <a:p>
          <a:endParaRPr lang="ru-RU" sz="3200"/>
        </a:p>
      </dgm:t>
    </dgm:pt>
    <dgm:pt modelId="{189363E6-EDBC-4A22-B5C3-AF1C54FBB4D3}" type="sibTrans" cxnId="{040D6BB6-6DDB-4BB8-8CBF-0453790F825C}">
      <dgm:prSet/>
      <dgm:spPr/>
      <dgm:t>
        <a:bodyPr/>
        <a:lstStyle/>
        <a:p>
          <a:endParaRPr lang="ru-RU" sz="3200"/>
        </a:p>
      </dgm:t>
    </dgm:pt>
    <dgm:pt modelId="{0B39790D-CBE2-41A4-9CDC-BBDD994AB0BF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минор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554686-887F-4CBC-AD2E-B1189E5BA899}" type="parTrans" cxnId="{CC8EA170-51FD-421A-86BA-99642910A6DE}">
      <dgm:prSet/>
      <dgm:spPr/>
      <dgm:t>
        <a:bodyPr/>
        <a:lstStyle/>
        <a:p>
          <a:endParaRPr lang="ru-RU" sz="3200"/>
        </a:p>
      </dgm:t>
    </dgm:pt>
    <dgm:pt modelId="{74933F83-B328-451C-B2E4-BE76DCE03397}" type="sibTrans" cxnId="{CC8EA170-51FD-421A-86BA-99642910A6DE}">
      <dgm:prSet/>
      <dgm:spPr/>
      <dgm:t>
        <a:bodyPr/>
        <a:lstStyle/>
        <a:p>
          <a:endParaRPr lang="ru-RU" sz="3200"/>
        </a:p>
      </dgm:t>
    </dgm:pt>
    <dgm:pt modelId="{D2BAF538-4A59-4B52-9C7F-2170E30C650F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3200" b="1" dirty="0" smtClean="0">
              <a:solidFill>
                <a:srgbClr val="660066"/>
              </a:solidFill>
              <a:effectLst/>
            </a:rPr>
            <a:t>Темп</a:t>
          </a:r>
          <a:endParaRPr lang="ru-RU" sz="3200" b="1" dirty="0">
            <a:solidFill>
              <a:srgbClr val="660066"/>
            </a:solidFill>
            <a:effectLst/>
          </a:endParaRPr>
        </a:p>
      </dgm:t>
    </dgm:pt>
    <dgm:pt modelId="{751F91DF-C462-4D13-9DAC-A5C54B2F8C3B}" type="parTrans" cxnId="{57510623-0D34-4E43-A8F4-E8A80D526DE0}">
      <dgm:prSet/>
      <dgm:spPr/>
      <dgm:t>
        <a:bodyPr/>
        <a:lstStyle/>
        <a:p>
          <a:endParaRPr lang="ru-RU" sz="3200"/>
        </a:p>
      </dgm:t>
    </dgm:pt>
    <dgm:pt modelId="{1F7E8C8E-F59E-4654-8F4C-BCF45035D191}" type="sibTrans" cxnId="{57510623-0D34-4E43-A8F4-E8A80D526DE0}">
      <dgm:prSet/>
      <dgm:spPr/>
      <dgm:t>
        <a:bodyPr/>
        <a:lstStyle/>
        <a:p>
          <a:endParaRPr lang="ru-RU" sz="3200"/>
        </a:p>
      </dgm:t>
    </dgm:pt>
    <dgm:pt modelId="{658580CF-78EC-4393-BB57-0AF91A802219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быстро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FA78AC-1250-4E0C-A2B7-F0CCDDB1B2DD}" type="parTrans" cxnId="{22B3A266-4FDA-4F24-AA0F-3C0213499703}">
      <dgm:prSet/>
      <dgm:spPr/>
      <dgm:t>
        <a:bodyPr/>
        <a:lstStyle/>
        <a:p>
          <a:endParaRPr lang="ru-RU" sz="3200"/>
        </a:p>
      </dgm:t>
    </dgm:pt>
    <dgm:pt modelId="{7012B184-D723-4D7C-8DE0-4C3FE901A21F}" type="sibTrans" cxnId="{22B3A266-4FDA-4F24-AA0F-3C0213499703}">
      <dgm:prSet/>
      <dgm:spPr/>
      <dgm:t>
        <a:bodyPr/>
        <a:lstStyle/>
        <a:p>
          <a:endParaRPr lang="ru-RU" sz="3200"/>
        </a:p>
      </dgm:t>
    </dgm:pt>
    <dgm:pt modelId="{D7468DF2-3ACB-4997-974C-46F08ECCB670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медленно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7674CD-24E2-4CFD-A11B-10F765BDC0A2}" type="parTrans" cxnId="{AA885E3A-A57E-4F58-8796-0A0162E49CDE}">
      <dgm:prSet/>
      <dgm:spPr/>
      <dgm:t>
        <a:bodyPr/>
        <a:lstStyle/>
        <a:p>
          <a:endParaRPr lang="ru-RU" sz="3200"/>
        </a:p>
      </dgm:t>
    </dgm:pt>
    <dgm:pt modelId="{3C368CD3-4080-4A0C-AB0A-3B0E4B065FDA}" type="sibTrans" cxnId="{AA885E3A-A57E-4F58-8796-0A0162E49CDE}">
      <dgm:prSet/>
      <dgm:spPr/>
      <dgm:t>
        <a:bodyPr/>
        <a:lstStyle/>
        <a:p>
          <a:endParaRPr lang="ru-RU" sz="3200"/>
        </a:p>
      </dgm:t>
    </dgm:pt>
    <dgm:pt modelId="{F593B3B1-FD02-445B-A7A0-8C59D3EA1A4D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3200" b="1" dirty="0" smtClean="0">
              <a:solidFill>
                <a:srgbClr val="660066"/>
              </a:solidFill>
              <a:effectLst/>
            </a:rPr>
            <a:t>Динамика</a:t>
          </a:r>
          <a:endParaRPr lang="ru-RU" sz="3200" b="1" dirty="0">
            <a:solidFill>
              <a:srgbClr val="660066"/>
            </a:solidFill>
            <a:effectLst/>
          </a:endParaRPr>
        </a:p>
      </dgm:t>
    </dgm:pt>
    <dgm:pt modelId="{E7D0BD25-A9DF-46E2-BB6B-5BF9C4CC681B}" type="parTrans" cxnId="{4F77C890-E241-441E-A769-3EC32ADE08C2}">
      <dgm:prSet/>
      <dgm:spPr/>
      <dgm:t>
        <a:bodyPr/>
        <a:lstStyle/>
        <a:p>
          <a:endParaRPr lang="ru-RU" sz="3200"/>
        </a:p>
      </dgm:t>
    </dgm:pt>
    <dgm:pt modelId="{B80AA289-9741-4C2F-B16F-881FEDAF9B03}" type="sibTrans" cxnId="{4F77C890-E241-441E-A769-3EC32ADE08C2}">
      <dgm:prSet/>
      <dgm:spPr/>
      <dgm:t>
        <a:bodyPr/>
        <a:lstStyle/>
        <a:p>
          <a:endParaRPr lang="ru-RU" sz="3200"/>
        </a:p>
      </dgm:t>
    </dgm:pt>
    <dgm:pt modelId="{131A76D8-E569-4315-BF7B-2CE8AF316DE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громко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62C7A9-D12A-4D1E-8FDC-CE438AE8B981}" type="parTrans" cxnId="{D4B2461C-4106-4E17-B127-3573324411BD}">
      <dgm:prSet/>
      <dgm:spPr/>
      <dgm:t>
        <a:bodyPr/>
        <a:lstStyle/>
        <a:p>
          <a:endParaRPr lang="ru-RU" sz="3200"/>
        </a:p>
      </dgm:t>
    </dgm:pt>
    <dgm:pt modelId="{AC8E76F6-65D7-44E7-A9F8-45E3FCD6355C}" type="sibTrans" cxnId="{D4B2461C-4106-4E17-B127-3573324411BD}">
      <dgm:prSet/>
      <dgm:spPr/>
      <dgm:t>
        <a:bodyPr/>
        <a:lstStyle/>
        <a:p>
          <a:endParaRPr lang="ru-RU" sz="3200"/>
        </a:p>
      </dgm:t>
    </dgm:pt>
    <dgm:pt modelId="{F155F86D-B867-4ED2-B690-411D5C35E806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тихо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A1337D-223B-4890-A0B9-F410076F9BC7}" type="parTrans" cxnId="{56030AEC-6A46-4A31-B43F-810F65D3BA8E}">
      <dgm:prSet/>
      <dgm:spPr/>
      <dgm:t>
        <a:bodyPr/>
        <a:lstStyle/>
        <a:p>
          <a:endParaRPr lang="ru-RU" sz="3200"/>
        </a:p>
      </dgm:t>
    </dgm:pt>
    <dgm:pt modelId="{059E7639-59B0-4D6E-B1B4-65220517CCB9}" type="sibTrans" cxnId="{56030AEC-6A46-4A31-B43F-810F65D3BA8E}">
      <dgm:prSet/>
      <dgm:spPr/>
      <dgm:t>
        <a:bodyPr/>
        <a:lstStyle/>
        <a:p>
          <a:endParaRPr lang="ru-RU" sz="3200"/>
        </a:p>
      </dgm:t>
    </dgm:pt>
    <dgm:pt modelId="{4538D74F-65F7-4A6F-89BF-ECB5E1347638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умеренно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90AF16-4518-4B7F-AE70-078ECD366FD2}" type="parTrans" cxnId="{5562EF12-5304-4BF4-BB11-7A8A51650CAD}">
      <dgm:prSet/>
      <dgm:spPr/>
      <dgm:t>
        <a:bodyPr/>
        <a:lstStyle/>
        <a:p>
          <a:endParaRPr lang="ru-RU" sz="3200"/>
        </a:p>
      </dgm:t>
    </dgm:pt>
    <dgm:pt modelId="{3B71CC46-7F82-4F25-997D-8154EEC89296}" type="sibTrans" cxnId="{5562EF12-5304-4BF4-BB11-7A8A51650CAD}">
      <dgm:prSet/>
      <dgm:spPr/>
      <dgm:t>
        <a:bodyPr/>
        <a:lstStyle/>
        <a:p>
          <a:endParaRPr lang="ru-RU" sz="3200"/>
        </a:p>
      </dgm:t>
    </dgm:pt>
    <dgm:pt modelId="{BE9767EB-5561-429C-9B1C-4FC625CAD2DB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очень громко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206FA3-5E11-49C2-9DFC-C6EEA0813130}" type="parTrans" cxnId="{3CCAF769-34B7-4E53-89F1-F5D2A1DCDD8F}">
      <dgm:prSet/>
      <dgm:spPr/>
      <dgm:t>
        <a:bodyPr/>
        <a:lstStyle/>
        <a:p>
          <a:endParaRPr lang="ru-RU" sz="3200"/>
        </a:p>
      </dgm:t>
    </dgm:pt>
    <dgm:pt modelId="{93020A7A-16F1-47A2-BF65-295C25B9E6CA}" type="sibTrans" cxnId="{3CCAF769-34B7-4E53-89F1-F5D2A1DCDD8F}">
      <dgm:prSet/>
      <dgm:spPr/>
      <dgm:t>
        <a:bodyPr/>
        <a:lstStyle/>
        <a:p>
          <a:endParaRPr lang="ru-RU" sz="3200"/>
        </a:p>
      </dgm:t>
    </dgm:pt>
    <dgm:pt modelId="{5C0A00EC-E373-4089-8242-10FEC04AFEA9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пентатоника</a:t>
          </a:r>
          <a:endParaRPr lang="ru-RU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C70EA4-1151-4FA4-8CFC-8BCD12C415AD}" type="parTrans" cxnId="{B3E8F982-8543-496D-B80F-B814FF3F59EB}">
      <dgm:prSet/>
      <dgm:spPr/>
      <dgm:t>
        <a:bodyPr/>
        <a:lstStyle/>
        <a:p>
          <a:endParaRPr lang="ru-RU" sz="3200"/>
        </a:p>
      </dgm:t>
    </dgm:pt>
    <dgm:pt modelId="{EAB9BE05-B6CC-4EBE-B19F-00C4BC13F3D8}" type="sibTrans" cxnId="{B3E8F982-8543-496D-B80F-B814FF3F59EB}">
      <dgm:prSet/>
      <dgm:spPr/>
      <dgm:t>
        <a:bodyPr/>
        <a:lstStyle/>
        <a:p>
          <a:endParaRPr lang="ru-RU" sz="3200"/>
        </a:p>
      </dgm:t>
    </dgm:pt>
    <dgm:pt modelId="{6527785E-B35E-4837-A2D8-A81C9145DD99}" type="pres">
      <dgm:prSet presAssocID="{329A51AF-75B0-477F-B70C-6207CFD0298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034D38-1978-4734-B990-62EF191BCF6D}" type="pres">
      <dgm:prSet presAssocID="{95F9394E-1DD3-4504-9CD9-C3D8AD20D976}" presName="compNode" presStyleCnt="0"/>
      <dgm:spPr/>
    </dgm:pt>
    <dgm:pt modelId="{D7B4B0B7-0A48-4C55-874B-B12B4AEB164D}" type="pres">
      <dgm:prSet presAssocID="{95F9394E-1DD3-4504-9CD9-C3D8AD20D976}" presName="aNode" presStyleLbl="bgShp" presStyleIdx="0" presStyleCnt="3"/>
      <dgm:spPr/>
      <dgm:t>
        <a:bodyPr/>
        <a:lstStyle/>
        <a:p>
          <a:endParaRPr lang="ru-RU"/>
        </a:p>
      </dgm:t>
    </dgm:pt>
    <dgm:pt modelId="{B2C25E48-6A8C-42B1-B16F-6DC05CB05550}" type="pres">
      <dgm:prSet presAssocID="{95F9394E-1DD3-4504-9CD9-C3D8AD20D976}" presName="textNode" presStyleLbl="bgShp" presStyleIdx="0" presStyleCnt="3"/>
      <dgm:spPr/>
      <dgm:t>
        <a:bodyPr/>
        <a:lstStyle/>
        <a:p>
          <a:endParaRPr lang="ru-RU"/>
        </a:p>
      </dgm:t>
    </dgm:pt>
    <dgm:pt modelId="{B7D624D0-B306-4D02-8BD5-7358C8E8F7D6}" type="pres">
      <dgm:prSet presAssocID="{95F9394E-1DD3-4504-9CD9-C3D8AD20D976}" presName="compChildNode" presStyleCnt="0"/>
      <dgm:spPr/>
    </dgm:pt>
    <dgm:pt modelId="{0748D8F4-C360-4007-B08A-EB38A11BED1B}" type="pres">
      <dgm:prSet presAssocID="{95F9394E-1DD3-4504-9CD9-C3D8AD20D976}" presName="theInnerList" presStyleCnt="0"/>
      <dgm:spPr/>
    </dgm:pt>
    <dgm:pt modelId="{783D1118-72D1-4CBE-AADA-B90CAEBCEA89}" type="pres">
      <dgm:prSet presAssocID="{A0428B70-AC13-4499-B222-0D866C25C1F3}" presName="childNode" presStyleLbl="node1" presStyleIdx="0" presStyleCnt="9" custScaleX="114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2021E-B59F-4EC4-BD5F-2C2614CEFA39}" type="pres">
      <dgm:prSet presAssocID="{A0428B70-AC13-4499-B222-0D866C25C1F3}" presName="aSpace2" presStyleCnt="0"/>
      <dgm:spPr/>
    </dgm:pt>
    <dgm:pt modelId="{BBE2E63E-A4E6-49E3-9689-257EFE819EBE}" type="pres">
      <dgm:prSet presAssocID="{0B39790D-CBE2-41A4-9CDC-BBDD994AB0BF}" presName="childNode" presStyleLbl="node1" presStyleIdx="1" presStyleCnt="9" custScaleX="114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425E7-331D-40F8-BBFA-31FE26910AD5}" type="pres">
      <dgm:prSet presAssocID="{0B39790D-CBE2-41A4-9CDC-BBDD994AB0BF}" presName="aSpace2" presStyleCnt="0"/>
      <dgm:spPr/>
    </dgm:pt>
    <dgm:pt modelId="{00AC6A5F-718F-45AE-A736-E1EDCA6F4DA9}" type="pres">
      <dgm:prSet presAssocID="{5C0A00EC-E373-4089-8242-10FEC04AFEA9}" presName="childNode" presStyleLbl="node1" presStyleIdx="2" presStyleCnt="9" custScaleX="114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5007F-42C1-46EE-98C2-86083B6652E3}" type="pres">
      <dgm:prSet presAssocID="{95F9394E-1DD3-4504-9CD9-C3D8AD20D976}" presName="aSpace" presStyleCnt="0"/>
      <dgm:spPr/>
    </dgm:pt>
    <dgm:pt modelId="{C8235F1B-AFE9-41EA-8A34-3F108DE03274}" type="pres">
      <dgm:prSet presAssocID="{D2BAF538-4A59-4B52-9C7F-2170E30C650F}" presName="compNode" presStyleCnt="0"/>
      <dgm:spPr/>
    </dgm:pt>
    <dgm:pt modelId="{11DC5F00-1473-4BE8-BA06-0B36CBA4960B}" type="pres">
      <dgm:prSet presAssocID="{D2BAF538-4A59-4B52-9C7F-2170E30C650F}" presName="aNode" presStyleLbl="bgShp" presStyleIdx="1" presStyleCnt="3"/>
      <dgm:spPr/>
      <dgm:t>
        <a:bodyPr/>
        <a:lstStyle/>
        <a:p>
          <a:endParaRPr lang="ru-RU"/>
        </a:p>
      </dgm:t>
    </dgm:pt>
    <dgm:pt modelId="{91E4A200-AE82-4FE4-9C3E-35A4D3F9E705}" type="pres">
      <dgm:prSet presAssocID="{D2BAF538-4A59-4B52-9C7F-2170E30C650F}" presName="textNode" presStyleLbl="bgShp" presStyleIdx="1" presStyleCnt="3"/>
      <dgm:spPr/>
      <dgm:t>
        <a:bodyPr/>
        <a:lstStyle/>
        <a:p>
          <a:endParaRPr lang="ru-RU"/>
        </a:p>
      </dgm:t>
    </dgm:pt>
    <dgm:pt modelId="{7E0EE37B-A59E-4BBB-A10F-E256868B01BB}" type="pres">
      <dgm:prSet presAssocID="{D2BAF538-4A59-4B52-9C7F-2170E30C650F}" presName="compChildNode" presStyleCnt="0"/>
      <dgm:spPr/>
    </dgm:pt>
    <dgm:pt modelId="{2F8BF9FC-47DD-4BEA-AC26-A7D551923B0A}" type="pres">
      <dgm:prSet presAssocID="{D2BAF538-4A59-4B52-9C7F-2170E30C650F}" presName="theInnerList" presStyleCnt="0"/>
      <dgm:spPr/>
    </dgm:pt>
    <dgm:pt modelId="{7DB141FF-0120-404D-957A-6A3757431BC8}" type="pres">
      <dgm:prSet presAssocID="{658580CF-78EC-4393-BB57-0AF91A802219}" presName="childNode" presStyleLbl="node1" presStyleIdx="3" presStyleCnt="9" custScaleX="114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BB34D-06E8-430E-ABC2-8AB402E2C2FF}" type="pres">
      <dgm:prSet presAssocID="{658580CF-78EC-4393-BB57-0AF91A802219}" presName="aSpace2" presStyleCnt="0"/>
      <dgm:spPr/>
    </dgm:pt>
    <dgm:pt modelId="{B07E403D-A696-4B1A-8B2A-CA619EC48F8A}" type="pres">
      <dgm:prSet presAssocID="{D7468DF2-3ACB-4997-974C-46F08ECCB670}" presName="childNode" presStyleLbl="node1" presStyleIdx="4" presStyleCnt="9" custScaleX="114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3C4AD-80C5-407E-BC4F-31F802709F64}" type="pres">
      <dgm:prSet presAssocID="{D7468DF2-3ACB-4997-974C-46F08ECCB670}" presName="aSpace2" presStyleCnt="0"/>
      <dgm:spPr/>
    </dgm:pt>
    <dgm:pt modelId="{B2E426AA-51EA-41C7-93E8-ACE44E5BBFD1}" type="pres">
      <dgm:prSet presAssocID="{4538D74F-65F7-4A6F-89BF-ECB5E1347638}" presName="childNode" presStyleLbl="node1" presStyleIdx="5" presStyleCnt="9" custScaleX="114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F9313-5638-4E47-9774-0B0897AEE7CA}" type="pres">
      <dgm:prSet presAssocID="{D2BAF538-4A59-4B52-9C7F-2170E30C650F}" presName="aSpace" presStyleCnt="0"/>
      <dgm:spPr/>
    </dgm:pt>
    <dgm:pt modelId="{635A281F-2526-46AB-BAED-367B847C6C80}" type="pres">
      <dgm:prSet presAssocID="{F593B3B1-FD02-445B-A7A0-8C59D3EA1A4D}" presName="compNode" presStyleCnt="0"/>
      <dgm:spPr/>
    </dgm:pt>
    <dgm:pt modelId="{E2521812-91DF-444F-9A79-7ADA50D84340}" type="pres">
      <dgm:prSet presAssocID="{F593B3B1-FD02-445B-A7A0-8C59D3EA1A4D}" presName="aNode" presStyleLbl="bgShp" presStyleIdx="2" presStyleCnt="3"/>
      <dgm:spPr/>
      <dgm:t>
        <a:bodyPr/>
        <a:lstStyle/>
        <a:p>
          <a:endParaRPr lang="ru-RU"/>
        </a:p>
      </dgm:t>
    </dgm:pt>
    <dgm:pt modelId="{5E1D1D09-472F-41AC-A64A-8FB09A4F49A8}" type="pres">
      <dgm:prSet presAssocID="{F593B3B1-FD02-445B-A7A0-8C59D3EA1A4D}" presName="textNode" presStyleLbl="bgShp" presStyleIdx="2" presStyleCnt="3"/>
      <dgm:spPr/>
      <dgm:t>
        <a:bodyPr/>
        <a:lstStyle/>
        <a:p>
          <a:endParaRPr lang="ru-RU"/>
        </a:p>
      </dgm:t>
    </dgm:pt>
    <dgm:pt modelId="{B4289C7C-9BB3-4A71-B0E4-5AD5C06A9E21}" type="pres">
      <dgm:prSet presAssocID="{F593B3B1-FD02-445B-A7A0-8C59D3EA1A4D}" presName="compChildNode" presStyleCnt="0"/>
      <dgm:spPr/>
    </dgm:pt>
    <dgm:pt modelId="{8C5E0739-03E2-4BC1-8E4A-7B5E6A31A002}" type="pres">
      <dgm:prSet presAssocID="{F593B3B1-FD02-445B-A7A0-8C59D3EA1A4D}" presName="theInnerList" presStyleCnt="0"/>
      <dgm:spPr/>
    </dgm:pt>
    <dgm:pt modelId="{50C7217A-DEBA-456D-AB02-8DDB7880F7F9}" type="pres">
      <dgm:prSet presAssocID="{131A76D8-E569-4315-BF7B-2CE8AF316DE1}" presName="childNode" presStyleLbl="node1" presStyleIdx="6" presStyleCnt="9" custScaleX="114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BD6A5-3062-4556-AAB2-DFEF017244AA}" type="pres">
      <dgm:prSet presAssocID="{131A76D8-E569-4315-BF7B-2CE8AF316DE1}" presName="aSpace2" presStyleCnt="0"/>
      <dgm:spPr/>
    </dgm:pt>
    <dgm:pt modelId="{AD260C05-9678-4BEE-81EB-4E788A9E2924}" type="pres">
      <dgm:prSet presAssocID="{F155F86D-B867-4ED2-B690-411D5C35E806}" presName="childNode" presStyleLbl="node1" presStyleIdx="7" presStyleCnt="9" custScaleX="114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1485C-81BC-4B06-A980-809E6181C4AB}" type="pres">
      <dgm:prSet presAssocID="{F155F86D-B867-4ED2-B690-411D5C35E806}" presName="aSpace2" presStyleCnt="0"/>
      <dgm:spPr/>
    </dgm:pt>
    <dgm:pt modelId="{2E459523-2C6C-4116-98ED-1F789532B710}" type="pres">
      <dgm:prSet presAssocID="{BE9767EB-5561-429C-9B1C-4FC625CAD2DB}" presName="childNode" presStyleLbl="node1" presStyleIdx="8" presStyleCnt="9" custScaleX="114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33095E-E580-4BB4-8565-4E65C0E624AD}" type="presOf" srcId="{658580CF-78EC-4393-BB57-0AF91A802219}" destId="{7DB141FF-0120-404D-957A-6A3757431BC8}" srcOrd="0" destOrd="0" presId="urn:microsoft.com/office/officeart/2005/8/layout/lProcess2"/>
    <dgm:cxn modelId="{DD012BF9-7A0E-42AA-84A8-E510A7EE0598}" srcId="{329A51AF-75B0-477F-B70C-6207CFD02985}" destId="{95F9394E-1DD3-4504-9CD9-C3D8AD20D976}" srcOrd="0" destOrd="0" parTransId="{FCBE1496-801A-47A3-868F-6B9EDC2834CA}" sibTransId="{14832ECF-129B-4670-8F4B-56F4635DA15A}"/>
    <dgm:cxn modelId="{040D6BB6-6DDB-4BB8-8CBF-0453790F825C}" srcId="{95F9394E-1DD3-4504-9CD9-C3D8AD20D976}" destId="{A0428B70-AC13-4499-B222-0D866C25C1F3}" srcOrd="0" destOrd="0" parTransId="{D3154ADC-5F60-4D81-AF08-6D7981A0499F}" sibTransId="{189363E6-EDBC-4A22-B5C3-AF1C54FBB4D3}"/>
    <dgm:cxn modelId="{975E7AD7-5C63-4758-8624-F5D696D0A991}" type="presOf" srcId="{131A76D8-E569-4315-BF7B-2CE8AF316DE1}" destId="{50C7217A-DEBA-456D-AB02-8DDB7880F7F9}" srcOrd="0" destOrd="0" presId="urn:microsoft.com/office/officeart/2005/8/layout/lProcess2"/>
    <dgm:cxn modelId="{5D68F0FB-7C09-411F-B31F-22504004CBC0}" type="presOf" srcId="{BE9767EB-5561-429C-9B1C-4FC625CAD2DB}" destId="{2E459523-2C6C-4116-98ED-1F789532B710}" srcOrd="0" destOrd="0" presId="urn:microsoft.com/office/officeart/2005/8/layout/lProcess2"/>
    <dgm:cxn modelId="{80B64203-7824-4C64-8597-BD7928FB0078}" type="presOf" srcId="{D2BAF538-4A59-4B52-9C7F-2170E30C650F}" destId="{91E4A200-AE82-4FE4-9C3E-35A4D3F9E705}" srcOrd="1" destOrd="0" presId="urn:microsoft.com/office/officeart/2005/8/layout/lProcess2"/>
    <dgm:cxn modelId="{9EB0AA3F-5AC4-43AC-9D83-15AB147A3E4E}" type="presOf" srcId="{F593B3B1-FD02-445B-A7A0-8C59D3EA1A4D}" destId="{5E1D1D09-472F-41AC-A64A-8FB09A4F49A8}" srcOrd="1" destOrd="0" presId="urn:microsoft.com/office/officeart/2005/8/layout/lProcess2"/>
    <dgm:cxn modelId="{AA885E3A-A57E-4F58-8796-0A0162E49CDE}" srcId="{D2BAF538-4A59-4B52-9C7F-2170E30C650F}" destId="{D7468DF2-3ACB-4997-974C-46F08ECCB670}" srcOrd="1" destOrd="0" parTransId="{BD7674CD-24E2-4CFD-A11B-10F765BDC0A2}" sibTransId="{3C368CD3-4080-4A0C-AB0A-3B0E4B065FDA}"/>
    <dgm:cxn modelId="{3B23A7BA-5530-4AF7-8CA1-D7CE844DAC09}" type="presOf" srcId="{A0428B70-AC13-4499-B222-0D866C25C1F3}" destId="{783D1118-72D1-4CBE-AADA-B90CAEBCEA89}" srcOrd="0" destOrd="0" presId="urn:microsoft.com/office/officeart/2005/8/layout/lProcess2"/>
    <dgm:cxn modelId="{F6C77E38-CF02-4EDE-81F1-536A4E98DB10}" type="presOf" srcId="{D7468DF2-3ACB-4997-974C-46F08ECCB670}" destId="{B07E403D-A696-4B1A-8B2A-CA619EC48F8A}" srcOrd="0" destOrd="0" presId="urn:microsoft.com/office/officeart/2005/8/layout/lProcess2"/>
    <dgm:cxn modelId="{D4B2461C-4106-4E17-B127-3573324411BD}" srcId="{F593B3B1-FD02-445B-A7A0-8C59D3EA1A4D}" destId="{131A76D8-E569-4315-BF7B-2CE8AF316DE1}" srcOrd="0" destOrd="0" parTransId="{DF62C7A9-D12A-4D1E-8FDC-CE438AE8B981}" sibTransId="{AC8E76F6-65D7-44E7-A9F8-45E3FCD6355C}"/>
    <dgm:cxn modelId="{F9D440F4-DAC4-42E7-9B95-9A3C51D453D1}" type="presOf" srcId="{F155F86D-B867-4ED2-B690-411D5C35E806}" destId="{AD260C05-9678-4BEE-81EB-4E788A9E2924}" srcOrd="0" destOrd="0" presId="urn:microsoft.com/office/officeart/2005/8/layout/lProcess2"/>
    <dgm:cxn modelId="{5562EF12-5304-4BF4-BB11-7A8A51650CAD}" srcId="{D2BAF538-4A59-4B52-9C7F-2170E30C650F}" destId="{4538D74F-65F7-4A6F-89BF-ECB5E1347638}" srcOrd="2" destOrd="0" parTransId="{1A90AF16-4518-4B7F-AE70-078ECD366FD2}" sibTransId="{3B71CC46-7F82-4F25-997D-8154EEC89296}"/>
    <dgm:cxn modelId="{3CCAF769-34B7-4E53-89F1-F5D2A1DCDD8F}" srcId="{F593B3B1-FD02-445B-A7A0-8C59D3EA1A4D}" destId="{BE9767EB-5561-429C-9B1C-4FC625CAD2DB}" srcOrd="2" destOrd="0" parTransId="{58206FA3-5E11-49C2-9DFC-C6EEA0813130}" sibTransId="{93020A7A-16F1-47A2-BF65-295C25B9E6CA}"/>
    <dgm:cxn modelId="{57510623-0D34-4E43-A8F4-E8A80D526DE0}" srcId="{329A51AF-75B0-477F-B70C-6207CFD02985}" destId="{D2BAF538-4A59-4B52-9C7F-2170E30C650F}" srcOrd="1" destOrd="0" parTransId="{751F91DF-C462-4D13-9DAC-A5C54B2F8C3B}" sibTransId="{1F7E8C8E-F59E-4654-8F4C-BCF45035D191}"/>
    <dgm:cxn modelId="{BDF0781E-6DAB-459A-80E7-EFACBF92F060}" type="presOf" srcId="{95F9394E-1DD3-4504-9CD9-C3D8AD20D976}" destId="{B2C25E48-6A8C-42B1-B16F-6DC05CB05550}" srcOrd="1" destOrd="0" presId="urn:microsoft.com/office/officeart/2005/8/layout/lProcess2"/>
    <dgm:cxn modelId="{B3E8F982-8543-496D-B80F-B814FF3F59EB}" srcId="{95F9394E-1DD3-4504-9CD9-C3D8AD20D976}" destId="{5C0A00EC-E373-4089-8242-10FEC04AFEA9}" srcOrd="2" destOrd="0" parTransId="{2EC70EA4-1151-4FA4-8CFC-8BCD12C415AD}" sibTransId="{EAB9BE05-B6CC-4EBE-B19F-00C4BC13F3D8}"/>
    <dgm:cxn modelId="{68BD7B59-D582-41E7-A48E-EE6738AEEFA7}" type="presOf" srcId="{D2BAF538-4A59-4B52-9C7F-2170E30C650F}" destId="{11DC5F00-1473-4BE8-BA06-0B36CBA4960B}" srcOrd="0" destOrd="0" presId="urn:microsoft.com/office/officeart/2005/8/layout/lProcess2"/>
    <dgm:cxn modelId="{DFD768AF-33CB-4520-BA22-3215785E0EFA}" type="presOf" srcId="{95F9394E-1DD3-4504-9CD9-C3D8AD20D976}" destId="{D7B4B0B7-0A48-4C55-874B-B12B4AEB164D}" srcOrd="0" destOrd="0" presId="urn:microsoft.com/office/officeart/2005/8/layout/lProcess2"/>
    <dgm:cxn modelId="{4F77C890-E241-441E-A769-3EC32ADE08C2}" srcId="{329A51AF-75B0-477F-B70C-6207CFD02985}" destId="{F593B3B1-FD02-445B-A7A0-8C59D3EA1A4D}" srcOrd="2" destOrd="0" parTransId="{E7D0BD25-A9DF-46E2-BB6B-5BF9C4CC681B}" sibTransId="{B80AA289-9741-4C2F-B16F-881FEDAF9B03}"/>
    <dgm:cxn modelId="{CC8EA170-51FD-421A-86BA-99642910A6DE}" srcId="{95F9394E-1DD3-4504-9CD9-C3D8AD20D976}" destId="{0B39790D-CBE2-41A4-9CDC-BBDD994AB0BF}" srcOrd="1" destOrd="0" parTransId="{D3554686-887F-4CBC-AD2E-B1189E5BA899}" sibTransId="{74933F83-B328-451C-B2E4-BE76DCE03397}"/>
    <dgm:cxn modelId="{C3DF8493-00C3-4AFD-92E7-03C328BDBABE}" type="presOf" srcId="{5C0A00EC-E373-4089-8242-10FEC04AFEA9}" destId="{00AC6A5F-718F-45AE-A736-E1EDCA6F4DA9}" srcOrd="0" destOrd="0" presId="urn:microsoft.com/office/officeart/2005/8/layout/lProcess2"/>
    <dgm:cxn modelId="{03DA214E-ACAD-464C-8FDF-AA951CC4C24B}" type="presOf" srcId="{329A51AF-75B0-477F-B70C-6207CFD02985}" destId="{6527785E-B35E-4837-A2D8-A81C9145DD99}" srcOrd="0" destOrd="0" presId="urn:microsoft.com/office/officeart/2005/8/layout/lProcess2"/>
    <dgm:cxn modelId="{F5910902-9CD5-4A1C-8365-716F7741203B}" type="presOf" srcId="{4538D74F-65F7-4A6F-89BF-ECB5E1347638}" destId="{B2E426AA-51EA-41C7-93E8-ACE44E5BBFD1}" srcOrd="0" destOrd="0" presId="urn:microsoft.com/office/officeart/2005/8/layout/lProcess2"/>
    <dgm:cxn modelId="{56030AEC-6A46-4A31-B43F-810F65D3BA8E}" srcId="{F593B3B1-FD02-445B-A7A0-8C59D3EA1A4D}" destId="{F155F86D-B867-4ED2-B690-411D5C35E806}" srcOrd="1" destOrd="0" parTransId="{B5A1337D-223B-4890-A0B9-F410076F9BC7}" sibTransId="{059E7639-59B0-4D6E-B1B4-65220517CCB9}"/>
    <dgm:cxn modelId="{B38E4BDD-E632-447A-B30D-6E2E191C132F}" type="presOf" srcId="{F593B3B1-FD02-445B-A7A0-8C59D3EA1A4D}" destId="{E2521812-91DF-444F-9A79-7ADA50D84340}" srcOrd="0" destOrd="0" presId="urn:microsoft.com/office/officeart/2005/8/layout/lProcess2"/>
    <dgm:cxn modelId="{644CFAB5-43C1-486E-8D8B-06B1524AA7E2}" type="presOf" srcId="{0B39790D-CBE2-41A4-9CDC-BBDD994AB0BF}" destId="{BBE2E63E-A4E6-49E3-9689-257EFE819EBE}" srcOrd="0" destOrd="0" presId="urn:microsoft.com/office/officeart/2005/8/layout/lProcess2"/>
    <dgm:cxn modelId="{22B3A266-4FDA-4F24-AA0F-3C0213499703}" srcId="{D2BAF538-4A59-4B52-9C7F-2170E30C650F}" destId="{658580CF-78EC-4393-BB57-0AF91A802219}" srcOrd="0" destOrd="0" parTransId="{DEFA78AC-1250-4E0C-A2B7-F0CCDDB1B2DD}" sibTransId="{7012B184-D723-4D7C-8DE0-4C3FE901A21F}"/>
    <dgm:cxn modelId="{FF530770-962D-4B55-AA04-91411AA7147A}" type="presParOf" srcId="{6527785E-B35E-4837-A2D8-A81C9145DD99}" destId="{93034D38-1978-4734-B990-62EF191BCF6D}" srcOrd="0" destOrd="0" presId="urn:microsoft.com/office/officeart/2005/8/layout/lProcess2"/>
    <dgm:cxn modelId="{23592F0A-05B7-42FC-84F5-E28F18B78273}" type="presParOf" srcId="{93034D38-1978-4734-B990-62EF191BCF6D}" destId="{D7B4B0B7-0A48-4C55-874B-B12B4AEB164D}" srcOrd="0" destOrd="0" presId="urn:microsoft.com/office/officeart/2005/8/layout/lProcess2"/>
    <dgm:cxn modelId="{4E953ED0-DEBE-4677-A292-7977C354AF66}" type="presParOf" srcId="{93034D38-1978-4734-B990-62EF191BCF6D}" destId="{B2C25E48-6A8C-42B1-B16F-6DC05CB05550}" srcOrd="1" destOrd="0" presId="urn:microsoft.com/office/officeart/2005/8/layout/lProcess2"/>
    <dgm:cxn modelId="{5DA4A82E-EDA9-491A-B9F3-597F101E70CC}" type="presParOf" srcId="{93034D38-1978-4734-B990-62EF191BCF6D}" destId="{B7D624D0-B306-4D02-8BD5-7358C8E8F7D6}" srcOrd="2" destOrd="0" presId="urn:microsoft.com/office/officeart/2005/8/layout/lProcess2"/>
    <dgm:cxn modelId="{38DFEBE5-A8B6-4FF8-A9DB-7AC793D1398E}" type="presParOf" srcId="{B7D624D0-B306-4D02-8BD5-7358C8E8F7D6}" destId="{0748D8F4-C360-4007-B08A-EB38A11BED1B}" srcOrd="0" destOrd="0" presId="urn:microsoft.com/office/officeart/2005/8/layout/lProcess2"/>
    <dgm:cxn modelId="{671B61AA-451F-480F-BD9B-8C54D9F767E3}" type="presParOf" srcId="{0748D8F4-C360-4007-B08A-EB38A11BED1B}" destId="{783D1118-72D1-4CBE-AADA-B90CAEBCEA89}" srcOrd="0" destOrd="0" presId="urn:microsoft.com/office/officeart/2005/8/layout/lProcess2"/>
    <dgm:cxn modelId="{7EA28BAE-C61A-461F-917B-FB869D6F3647}" type="presParOf" srcId="{0748D8F4-C360-4007-B08A-EB38A11BED1B}" destId="{33F2021E-B59F-4EC4-BD5F-2C2614CEFA39}" srcOrd="1" destOrd="0" presId="urn:microsoft.com/office/officeart/2005/8/layout/lProcess2"/>
    <dgm:cxn modelId="{9E75B3E6-BB34-4B65-86D2-8F49E342346C}" type="presParOf" srcId="{0748D8F4-C360-4007-B08A-EB38A11BED1B}" destId="{BBE2E63E-A4E6-49E3-9689-257EFE819EBE}" srcOrd="2" destOrd="0" presId="urn:microsoft.com/office/officeart/2005/8/layout/lProcess2"/>
    <dgm:cxn modelId="{FE9FBF1C-1AD7-4E4B-AE10-EC4D48E45920}" type="presParOf" srcId="{0748D8F4-C360-4007-B08A-EB38A11BED1B}" destId="{1CD425E7-331D-40F8-BBFA-31FE26910AD5}" srcOrd="3" destOrd="0" presId="urn:microsoft.com/office/officeart/2005/8/layout/lProcess2"/>
    <dgm:cxn modelId="{4D653243-195D-40AA-8CD9-6388AC6703B9}" type="presParOf" srcId="{0748D8F4-C360-4007-B08A-EB38A11BED1B}" destId="{00AC6A5F-718F-45AE-A736-E1EDCA6F4DA9}" srcOrd="4" destOrd="0" presId="urn:microsoft.com/office/officeart/2005/8/layout/lProcess2"/>
    <dgm:cxn modelId="{71E1FFC8-1AC4-4446-A7E8-6948243B4F36}" type="presParOf" srcId="{6527785E-B35E-4837-A2D8-A81C9145DD99}" destId="{4795007F-42C1-46EE-98C2-86083B6652E3}" srcOrd="1" destOrd="0" presId="urn:microsoft.com/office/officeart/2005/8/layout/lProcess2"/>
    <dgm:cxn modelId="{A8772D48-72ED-4783-998F-1FCAB04CE48E}" type="presParOf" srcId="{6527785E-B35E-4837-A2D8-A81C9145DD99}" destId="{C8235F1B-AFE9-41EA-8A34-3F108DE03274}" srcOrd="2" destOrd="0" presId="urn:microsoft.com/office/officeart/2005/8/layout/lProcess2"/>
    <dgm:cxn modelId="{F5C0EA1A-AEDD-4099-8C4F-7F93C760845B}" type="presParOf" srcId="{C8235F1B-AFE9-41EA-8A34-3F108DE03274}" destId="{11DC5F00-1473-4BE8-BA06-0B36CBA4960B}" srcOrd="0" destOrd="0" presId="urn:microsoft.com/office/officeart/2005/8/layout/lProcess2"/>
    <dgm:cxn modelId="{55BF253E-F8E3-427E-8F75-F0021D6B1BBA}" type="presParOf" srcId="{C8235F1B-AFE9-41EA-8A34-3F108DE03274}" destId="{91E4A200-AE82-4FE4-9C3E-35A4D3F9E705}" srcOrd="1" destOrd="0" presId="urn:microsoft.com/office/officeart/2005/8/layout/lProcess2"/>
    <dgm:cxn modelId="{996A0D77-E004-417E-9C5B-CBDBAAFC133A}" type="presParOf" srcId="{C8235F1B-AFE9-41EA-8A34-3F108DE03274}" destId="{7E0EE37B-A59E-4BBB-A10F-E256868B01BB}" srcOrd="2" destOrd="0" presId="urn:microsoft.com/office/officeart/2005/8/layout/lProcess2"/>
    <dgm:cxn modelId="{F4171C03-1D5A-4D32-B561-C2C5253E2EB7}" type="presParOf" srcId="{7E0EE37B-A59E-4BBB-A10F-E256868B01BB}" destId="{2F8BF9FC-47DD-4BEA-AC26-A7D551923B0A}" srcOrd="0" destOrd="0" presId="urn:microsoft.com/office/officeart/2005/8/layout/lProcess2"/>
    <dgm:cxn modelId="{3A9FA58E-12C5-41EA-B7B2-29EE052ECF7B}" type="presParOf" srcId="{2F8BF9FC-47DD-4BEA-AC26-A7D551923B0A}" destId="{7DB141FF-0120-404D-957A-6A3757431BC8}" srcOrd="0" destOrd="0" presId="urn:microsoft.com/office/officeart/2005/8/layout/lProcess2"/>
    <dgm:cxn modelId="{ACC49031-610B-4A64-8572-75B6726BB13F}" type="presParOf" srcId="{2F8BF9FC-47DD-4BEA-AC26-A7D551923B0A}" destId="{F09BB34D-06E8-430E-ABC2-8AB402E2C2FF}" srcOrd="1" destOrd="0" presId="urn:microsoft.com/office/officeart/2005/8/layout/lProcess2"/>
    <dgm:cxn modelId="{155DDAD9-0F50-4696-B0D2-1832CCC96674}" type="presParOf" srcId="{2F8BF9FC-47DD-4BEA-AC26-A7D551923B0A}" destId="{B07E403D-A696-4B1A-8B2A-CA619EC48F8A}" srcOrd="2" destOrd="0" presId="urn:microsoft.com/office/officeart/2005/8/layout/lProcess2"/>
    <dgm:cxn modelId="{3DBDE8D8-2C50-44F6-A07B-303607B17DCD}" type="presParOf" srcId="{2F8BF9FC-47DD-4BEA-AC26-A7D551923B0A}" destId="{95D3C4AD-80C5-407E-BC4F-31F802709F64}" srcOrd="3" destOrd="0" presId="urn:microsoft.com/office/officeart/2005/8/layout/lProcess2"/>
    <dgm:cxn modelId="{01874EFE-DBD4-42FB-BEB5-7C94A73C4AC6}" type="presParOf" srcId="{2F8BF9FC-47DD-4BEA-AC26-A7D551923B0A}" destId="{B2E426AA-51EA-41C7-93E8-ACE44E5BBFD1}" srcOrd="4" destOrd="0" presId="urn:microsoft.com/office/officeart/2005/8/layout/lProcess2"/>
    <dgm:cxn modelId="{34C40915-0D66-4026-BE03-CF2A8CFFBDFB}" type="presParOf" srcId="{6527785E-B35E-4837-A2D8-A81C9145DD99}" destId="{FF6F9313-5638-4E47-9774-0B0897AEE7CA}" srcOrd="3" destOrd="0" presId="urn:microsoft.com/office/officeart/2005/8/layout/lProcess2"/>
    <dgm:cxn modelId="{63068A3C-FFA8-4981-9818-32F68A4FB2B6}" type="presParOf" srcId="{6527785E-B35E-4837-A2D8-A81C9145DD99}" destId="{635A281F-2526-46AB-BAED-367B847C6C80}" srcOrd="4" destOrd="0" presId="urn:microsoft.com/office/officeart/2005/8/layout/lProcess2"/>
    <dgm:cxn modelId="{2E346898-B4C7-47E2-A2DC-93E7A2EAE80D}" type="presParOf" srcId="{635A281F-2526-46AB-BAED-367B847C6C80}" destId="{E2521812-91DF-444F-9A79-7ADA50D84340}" srcOrd="0" destOrd="0" presId="urn:microsoft.com/office/officeart/2005/8/layout/lProcess2"/>
    <dgm:cxn modelId="{3D80C477-0AD6-44AC-A8B6-37F78E595AC7}" type="presParOf" srcId="{635A281F-2526-46AB-BAED-367B847C6C80}" destId="{5E1D1D09-472F-41AC-A64A-8FB09A4F49A8}" srcOrd="1" destOrd="0" presId="urn:microsoft.com/office/officeart/2005/8/layout/lProcess2"/>
    <dgm:cxn modelId="{CB6AC71E-00DC-4F76-9400-92FD139B65E9}" type="presParOf" srcId="{635A281F-2526-46AB-BAED-367B847C6C80}" destId="{B4289C7C-9BB3-4A71-B0E4-5AD5C06A9E21}" srcOrd="2" destOrd="0" presId="urn:microsoft.com/office/officeart/2005/8/layout/lProcess2"/>
    <dgm:cxn modelId="{0B8C602E-1B47-4658-93A8-AE6E7D79D38A}" type="presParOf" srcId="{B4289C7C-9BB3-4A71-B0E4-5AD5C06A9E21}" destId="{8C5E0739-03E2-4BC1-8E4A-7B5E6A31A002}" srcOrd="0" destOrd="0" presId="urn:microsoft.com/office/officeart/2005/8/layout/lProcess2"/>
    <dgm:cxn modelId="{5700F1B7-923B-484A-B89D-7F60C3E8C664}" type="presParOf" srcId="{8C5E0739-03E2-4BC1-8E4A-7B5E6A31A002}" destId="{50C7217A-DEBA-456D-AB02-8DDB7880F7F9}" srcOrd="0" destOrd="0" presId="urn:microsoft.com/office/officeart/2005/8/layout/lProcess2"/>
    <dgm:cxn modelId="{87610FA3-2A6B-44F6-A624-19BA5B42679E}" type="presParOf" srcId="{8C5E0739-03E2-4BC1-8E4A-7B5E6A31A002}" destId="{511BD6A5-3062-4556-AAB2-DFEF017244AA}" srcOrd="1" destOrd="0" presId="urn:microsoft.com/office/officeart/2005/8/layout/lProcess2"/>
    <dgm:cxn modelId="{2337BBD2-500E-40A3-A25C-863499AE1D55}" type="presParOf" srcId="{8C5E0739-03E2-4BC1-8E4A-7B5E6A31A002}" destId="{AD260C05-9678-4BEE-81EB-4E788A9E2924}" srcOrd="2" destOrd="0" presId="urn:microsoft.com/office/officeart/2005/8/layout/lProcess2"/>
    <dgm:cxn modelId="{E0B9DD50-C1B5-40D5-BED9-14B0A6898158}" type="presParOf" srcId="{8C5E0739-03E2-4BC1-8E4A-7B5E6A31A002}" destId="{4421485C-81BC-4B06-A980-809E6181C4AB}" srcOrd="3" destOrd="0" presId="urn:microsoft.com/office/officeart/2005/8/layout/lProcess2"/>
    <dgm:cxn modelId="{9356120B-37AE-4E65-A495-64589700C591}" type="presParOf" srcId="{8C5E0739-03E2-4BC1-8E4A-7B5E6A31A002}" destId="{2E459523-2C6C-4116-98ED-1F789532B71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E2AED1-330B-40FF-B140-85FE101D5712}" type="doc">
      <dgm:prSet loTypeId="urn:microsoft.com/office/officeart/2005/8/layout/orgChart1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F2F93DE-B529-4CE1-9BF3-F207B4521C5C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Имитация</a:t>
          </a:r>
          <a:endParaRPr lang="ru-RU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FB04CB-E092-4816-BFFF-D0DB1763B84D}" type="parTrans" cxnId="{CB80A1F1-7283-4DCF-A676-5A9232183DD8}">
      <dgm:prSet/>
      <dgm:spPr/>
      <dgm:t>
        <a:bodyPr/>
        <a:lstStyle/>
        <a:p>
          <a:endParaRPr lang="ru-RU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C4E0A5-3A1E-43E0-9216-7629230AC689}" type="sibTrans" cxnId="{CB80A1F1-7283-4DCF-A676-5A9232183DD8}">
      <dgm:prSet/>
      <dgm:spPr/>
      <dgm:t>
        <a:bodyPr/>
        <a:lstStyle/>
        <a:p>
          <a:endParaRPr lang="ru-RU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34FF21-EEB0-4C1B-8CE8-B4D43454363C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Фуга</a:t>
          </a:r>
          <a:endParaRPr lang="ru-RU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215F49-E00D-43A8-A789-FE830C7F294F}" type="parTrans" cxnId="{5C825593-8A23-4603-9B67-BCA11D28D533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398895-AC3C-4843-80FA-06EA553BF3E2}" type="sibTrans" cxnId="{5C825593-8A23-4603-9B67-BCA11D28D533}">
      <dgm:prSet/>
      <dgm:spPr/>
      <dgm:t>
        <a:bodyPr/>
        <a:lstStyle/>
        <a:p>
          <a:endParaRPr lang="ru-RU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324448-6D26-4BB9-B88E-87B409DBB2D0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Канон</a:t>
          </a:r>
          <a:endParaRPr lang="ru-RU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4559CB-1D58-49D5-8DE0-A83EAC068778}" type="parTrans" cxnId="{736456B9-E030-47FA-9543-7E0F6D24A0E2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6FD2F6-8AAD-4F61-A8DB-167E0212AA91}" type="sibTrans" cxnId="{736456B9-E030-47FA-9543-7E0F6D24A0E2}">
      <dgm:prSet/>
      <dgm:spPr/>
      <dgm:t>
        <a:bodyPr/>
        <a:lstStyle/>
        <a:p>
          <a:endParaRPr lang="ru-RU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5D4E7-99CF-41D0-AF34-3BF3EA1DA989}" type="pres">
      <dgm:prSet presAssocID="{86E2AED1-330B-40FF-B140-85FE101D571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FC5E1A-FD1E-4C8B-8E13-9BD3AA621527}" type="pres">
      <dgm:prSet presAssocID="{3F2F93DE-B529-4CE1-9BF3-F207B4521C5C}" presName="hierRoot1" presStyleCnt="0">
        <dgm:presLayoutVars>
          <dgm:hierBranch val="init"/>
        </dgm:presLayoutVars>
      </dgm:prSet>
      <dgm:spPr/>
    </dgm:pt>
    <dgm:pt modelId="{82656112-13AA-4B8A-98F4-34641898A5AD}" type="pres">
      <dgm:prSet presAssocID="{3F2F93DE-B529-4CE1-9BF3-F207B4521C5C}" presName="rootComposite1" presStyleCnt="0"/>
      <dgm:spPr/>
    </dgm:pt>
    <dgm:pt modelId="{A11EB6A5-26B6-4504-83E0-30DBB16E3043}" type="pres">
      <dgm:prSet presAssocID="{3F2F93DE-B529-4CE1-9BF3-F207B4521C5C}" presName="rootText1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8156647-75F8-48F6-BF05-96DA4FEAA803}" type="pres">
      <dgm:prSet presAssocID="{3F2F93DE-B529-4CE1-9BF3-F207B4521C5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4D4B466-8F54-423D-AE6C-D26A14D8AE4C}" type="pres">
      <dgm:prSet presAssocID="{3F2F93DE-B529-4CE1-9BF3-F207B4521C5C}" presName="hierChild2" presStyleCnt="0"/>
      <dgm:spPr/>
    </dgm:pt>
    <dgm:pt modelId="{C5BD5F1A-0129-41FA-B7AB-EAB72C70E8DF}" type="pres">
      <dgm:prSet presAssocID="{AD4559CB-1D58-49D5-8DE0-A83EAC068778}" presName="Name37" presStyleLbl="parChTrans1D2" presStyleIdx="0" presStyleCnt="2"/>
      <dgm:spPr/>
      <dgm:t>
        <a:bodyPr/>
        <a:lstStyle/>
        <a:p>
          <a:endParaRPr lang="ru-RU"/>
        </a:p>
      </dgm:t>
    </dgm:pt>
    <dgm:pt modelId="{D08FE631-E159-4CC8-90AF-980DE2EBE48F}" type="pres">
      <dgm:prSet presAssocID="{9E324448-6D26-4BB9-B88E-87B409DBB2D0}" presName="hierRoot2" presStyleCnt="0">
        <dgm:presLayoutVars>
          <dgm:hierBranch val="init"/>
        </dgm:presLayoutVars>
      </dgm:prSet>
      <dgm:spPr/>
    </dgm:pt>
    <dgm:pt modelId="{3D70F614-31E7-4733-A46C-4A9F4F4F6894}" type="pres">
      <dgm:prSet presAssocID="{9E324448-6D26-4BB9-B88E-87B409DBB2D0}" presName="rootComposite" presStyleCnt="0"/>
      <dgm:spPr/>
    </dgm:pt>
    <dgm:pt modelId="{6DF21EC0-BA91-4127-AFC1-10124D976ECA}" type="pres">
      <dgm:prSet presAssocID="{9E324448-6D26-4BB9-B88E-87B409DBB2D0}" presName="rootText" presStyleLbl="node2" presStyleIdx="0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3FF7CE3-83BD-4A66-BC37-EAAEA723BDD3}" type="pres">
      <dgm:prSet presAssocID="{9E324448-6D26-4BB9-B88E-87B409DBB2D0}" presName="rootConnector" presStyleLbl="node2" presStyleIdx="0" presStyleCnt="2"/>
      <dgm:spPr/>
      <dgm:t>
        <a:bodyPr/>
        <a:lstStyle/>
        <a:p>
          <a:endParaRPr lang="ru-RU"/>
        </a:p>
      </dgm:t>
    </dgm:pt>
    <dgm:pt modelId="{0CEC7FE9-2D49-4EE0-9F39-755EAF1D9FE7}" type="pres">
      <dgm:prSet presAssocID="{9E324448-6D26-4BB9-B88E-87B409DBB2D0}" presName="hierChild4" presStyleCnt="0"/>
      <dgm:spPr/>
    </dgm:pt>
    <dgm:pt modelId="{A94589F5-FA97-498A-ABB7-29CC45C5CCF2}" type="pres">
      <dgm:prSet presAssocID="{9E324448-6D26-4BB9-B88E-87B409DBB2D0}" presName="hierChild5" presStyleCnt="0"/>
      <dgm:spPr/>
    </dgm:pt>
    <dgm:pt modelId="{B34048C5-1FA6-445D-9BA5-333B407635D0}" type="pres">
      <dgm:prSet presAssocID="{7E215F49-E00D-43A8-A789-FE830C7F294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CCBB4637-BBEB-4130-81DD-934BABF8F043}" type="pres">
      <dgm:prSet presAssocID="{3034FF21-EEB0-4C1B-8CE8-B4D43454363C}" presName="hierRoot2" presStyleCnt="0">
        <dgm:presLayoutVars>
          <dgm:hierBranch val="init"/>
        </dgm:presLayoutVars>
      </dgm:prSet>
      <dgm:spPr/>
    </dgm:pt>
    <dgm:pt modelId="{0A131E60-4210-4E4C-975B-7757A4DF1437}" type="pres">
      <dgm:prSet presAssocID="{3034FF21-EEB0-4C1B-8CE8-B4D43454363C}" presName="rootComposite" presStyleCnt="0"/>
      <dgm:spPr/>
    </dgm:pt>
    <dgm:pt modelId="{DB6DBF35-2674-4954-8BF8-B592F53D0C0F}" type="pres">
      <dgm:prSet presAssocID="{3034FF21-EEB0-4C1B-8CE8-B4D43454363C}" presName="rootText" presStyleLbl="node2" presStyleIdx="1" presStyleCnt="2" custLinFactNeighborX="-53" custLinFactNeighborY="-1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BF0D0EC-F551-46A9-893D-5B85F9912741}" type="pres">
      <dgm:prSet presAssocID="{3034FF21-EEB0-4C1B-8CE8-B4D43454363C}" presName="rootConnector" presStyleLbl="node2" presStyleIdx="1" presStyleCnt="2"/>
      <dgm:spPr/>
      <dgm:t>
        <a:bodyPr/>
        <a:lstStyle/>
        <a:p>
          <a:endParaRPr lang="ru-RU"/>
        </a:p>
      </dgm:t>
    </dgm:pt>
    <dgm:pt modelId="{816C6239-856F-401B-A025-D7FCDFB3389D}" type="pres">
      <dgm:prSet presAssocID="{3034FF21-EEB0-4C1B-8CE8-B4D43454363C}" presName="hierChild4" presStyleCnt="0"/>
      <dgm:spPr/>
    </dgm:pt>
    <dgm:pt modelId="{92E675E6-3AB0-4FA6-8055-8485815B2FB1}" type="pres">
      <dgm:prSet presAssocID="{3034FF21-EEB0-4C1B-8CE8-B4D43454363C}" presName="hierChild5" presStyleCnt="0"/>
      <dgm:spPr/>
    </dgm:pt>
    <dgm:pt modelId="{E573B5CA-6BEC-47A7-87D5-7032CA9388B5}" type="pres">
      <dgm:prSet presAssocID="{3F2F93DE-B529-4CE1-9BF3-F207B4521C5C}" presName="hierChild3" presStyleCnt="0"/>
      <dgm:spPr/>
    </dgm:pt>
  </dgm:ptLst>
  <dgm:cxnLst>
    <dgm:cxn modelId="{C4F43F4A-51EA-43F5-AA72-8EBA3B7C9A6D}" type="presOf" srcId="{AD4559CB-1D58-49D5-8DE0-A83EAC068778}" destId="{C5BD5F1A-0129-41FA-B7AB-EAB72C70E8DF}" srcOrd="0" destOrd="0" presId="urn:microsoft.com/office/officeart/2005/8/layout/orgChart1"/>
    <dgm:cxn modelId="{5F65688A-39CA-4FA0-B7A5-6BB79A45C205}" type="presOf" srcId="{3F2F93DE-B529-4CE1-9BF3-F207B4521C5C}" destId="{C8156647-75F8-48F6-BF05-96DA4FEAA803}" srcOrd="1" destOrd="0" presId="urn:microsoft.com/office/officeart/2005/8/layout/orgChart1"/>
    <dgm:cxn modelId="{CA71AEE2-D2DC-4D4C-AB40-FB64588AA7C6}" type="presOf" srcId="{7E215F49-E00D-43A8-A789-FE830C7F294F}" destId="{B34048C5-1FA6-445D-9BA5-333B407635D0}" srcOrd="0" destOrd="0" presId="urn:microsoft.com/office/officeart/2005/8/layout/orgChart1"/>
    <dgm:cxn modelId="{736456B9-E030-47FA-9543-7E0F6D24A0E2}" srcId="{3F2F93DE-B529-4CE1-9BF3-F207B4521C5C}" destId="{9E324448-6D26-4BB9-B88E-87B409DBB2D0}" srcOrd="0" destOrd="0" parTransId="{AD4559CB-1D58-49D5-8DE0-A83EAC068778}" sibTransId="{026FD2F6-8AAD-4F61-A8DB-167E0212AA91}"/>
    <dgm:cxn modelId="{CB80A1F1-7283-4DCF-A676-5A9232183DD8}" srcId="{86E2AED1-330B-40FF-B140-85FE101D5712}" destId="{3F2F93DE-B529-4CE1-9BF3-F207B4521C5C}" srcOrd="0" destOrd="0" parTransId="{9EFB04CB-E092-4816-BFFF-D0DB1763B84D}" sibTransId="{8DC4E0A5-3A1E-43E0-9216-7629230AC689}"/>
    <dgm:cxn modelId="{5AEF554F-96FC-403D-BBF3-D350153A8CEC}" type="presOf" srcId="{86E2AED1-330B-40FF-B140-85FE101D5712}" destId="{8375D4E7-99CF-41D0-AF34-3BF3EA1DA989}" srcOrd="0" destOrd="0" presId="urn:microsoft.com/office/officeart/2005/8/layout/orgChart1"/>
    <dgm:cxn modelId="{5C825593-8A23-4603-9B67-BCA11D28D533}" srcId="{3F2F93DE-B529-4CE1-9BF3-F207B4521C5C}" destId="{3034FF21-EEB0-4C1B-8CE8-B4D43454363C}" srcOrd="1" destOrd="0" parTransId="{7E215F49-E00D-43A8-A789-FE830C7F294F}" sibTransId="{F6398895-AC3C-4843-80FA-06EA553BF3E2}"/>
    <dgm:cxn modelId="{92826333-E1CA-43CB-8E16-64D27A15368E}" type="presOf" srcId="{9E324448-6D26-4BB9-B88E-87B409DBB2D0}" destId="{B3FF7CE3-83BD-4A66-BC37-EAAEA723BDD3}" srcOrd="1" destOrd="0" presId="urn:microsoft.com/office/officeart/2005/8/layout/orgChart1"/>
    <dgm:cxn modelId="{D053F0A9-6878-45D3-AC14-55C06CFC4B07}" type="presOf" srcId="{9E324448-6D26-4BB9-B88E-87B409DBB2D0}" destId="{6DF21EC0-BA91-4127-AFC1-10124D976ECA}" srcOrd="0" destOrd="0" presId="urn:microsoft.com/office/officeart/2005/8/layout/orgChart1"/>
    <dgm:cxn modelId="{0D230E46-B45E-47B0-B55C-C1834822B8D8}" type="presOf" srcId="{3F2F93DE-B529-4CE1-9BF3-F207B4521C5C}" destId="{A11EB6A5-26B6-4504-83E0-30DBB16E3043}" srcOrd="0" destOrd="0" presId="urn:microsoft.com/office/officeart/2005/8/layout/orgChart1"/>
    <dgm:cxn modelId="{003CA701-03D6-4AF9-B584-5AFD9BFD0A44}" type="presOf" srcId="{3034FF21-EEB0-4C1B-8CE8-B4D43454363C}" destId="{2BF0D0EC-F551-46A9-893D-5B85F9912741}" srcOrd="1" destOrd="0" presId="urn:microsoft.com/office/officeart/2005/8/layout/orgChart1"/>
    <dgm:cxn modelId="{F9C95643-13BA-4629-8E86-9BD16E81BB95}" type="presOf" srcId="{3034FF21-EEB0-4C1B-8CE8-B4D43454363C}" destId="{DB6DBF35-2674-4954-8BF8-B592F53D0C0F}" srcOrd="0" destOrd="0" presId="urn:microsoft.com/office/officeart/2005/8/layout/orgChart1"/>
    <dgm:cxn modelId="{200FD124-B670-4038-9460-16175EFEE148}" type="presParOf" srcId="{8375D4E7-99CF-41D0-AF34-3BF3EA1DA989}" destId="{89FC5E1A-FD1E-4C8B-8E13-9BD3AA621527}" srcOrd="0" destOrd="0" presId="urn:microsoft.com/office/officeart/2005/8/layout/orgChart1"/>
    <dgm:cxn modelId="{6F165E9E-9FC2-4A75-A509-83A6454799EC}" type="presParOf" srcId="{89FC5E1A-FD1E-4C8B-8E13-9BD3AA621527}" destId="{82656112-13AA-4B8A-98F4-34641898A5AD}" srcOrd="0" destOrd="0" presId="urn:microsoft.com/office/officeart/2005/8/layout/orgChart1"/>
    <dgm:cxn modelId="{44A58876-A020-45B9-98CA-38567BC71642}" type="presParOf" srcId="{82656112-13AA-4B8A-98F4-34641898A5AD}" destId="{A11EB6A5-26B6-4504-83E0-30DBB16E3043}" srcOrd="0" destOrd="0" presId="urn:microsoft.com/office/officeart/2005/8/layout/orgChart1"/>
    <dgm:cxn modelId="{2945519B-4525-4CDB-8539-D2215A4587D3}" type="presParOf" srcId="{82656112-13AA-4B8A-98F4-34641898A5AD}" destId="{C8156647-75F8-48F6-BF05-96DA4FEAA803}" srcOrd="1" destOrd="0" presId="urn:microsoft.com/office/officeart/2005/8/layout/orgChart1"/>
    <dgm:cxn modelId="{B3834642-47D9-4F59-82D7-68617227929E}" type="presParOf" srcId="{89FC5E1A-FD1E-4C8B-8E13-9BD3AA621527}" destId="{A4D4B466-8F54-423D-AE6C-D26A14D8AE4C}" srcOrd="1" destOrd="0" presId="urn:microsoft.com/office/officeart/2005/8/layout/orgChart1"/>
    <dgm:cxn modelId="{189A09A5-E6A8-4546-BE9A-D5D896E24466}" type="presParOf" srcId="{A4D4B466-8F54-423D-AE6C-D26A14D8AE4C}" destId="{C5BD5F1A-0129-41FA-B7AB-EAB72C70E8DF}" srcOrd="0" destOrd="0" presId="urn:microsoft.com/office/officeart/2005/8/layout/orgChart1"/>
    <dgm:cxn modelId="{EFE1CB3D-7B7F-4838-AF66-D881C6788246}" type="presParOf" srcId="{A4D4B466-8F54-423D-AE6C-D26A14D8AE4C}" destId="{D08FE631-E159-4CC8-90AF-980DE2EBE48F}" srcOrd="1" destOrd="0" presId="urn:microsoft.com/office/officeart/2005/8/layout/orgChart1"/>
    <dgm:cxn modelId="{11BF3003-AD29-4F35-AB7B-16A600074F2F}" type="presParOf" srcId="{D08FE631-E159-4CC8-90AF-980DE2EBE48F}" destId="{3D70F614-31E7-4733-A46C-4A9F4F4F6894}" srcOrd="0" destOrd="0" presId="urn:microsoft.com/office/officeart/2005/8/layout/orgChart1"/>
    <dgm:cxn modelId="{2E9385BB-FD6D-4EF5-9280-E9D71580B62C}" type="presParOf" srcId="{3D70F614-31E7-4733-A46C-4A9F4F4F6894}" destId="{6DF21EC0-BA91-4127-AFC1-10124D976ECA}" srcOrd="0" destOrd="0" presId="urn:microsoft.com/office/officeart/2005/8/layout/orgChart1"/>
    <dgm:cxn modelId="{50175307-D92D-407A-AF2E-EE41370050D5}" type="presParOf" srcId="{3D70F614-31E7-4733-A46C-4A9F4F4F6894}" destId="{B3FF7CE3-83BD-4A66-BC37-EAAEA723BDD3}" srcOrd="1" destOrd="0" presId="urn:microsoft.com/office/officeart/2005/8/layout/orgChart1"/>
    <dgm:cxn modelId="{6CD877F9-B372-4143-808C-209C76564955}" type="presParOf" srcId="{D08FE631-E159-4CC8-90AF-980DE2EBE48F}" destId="{0CEC7FE9-2D49-4EE0-9F39-755EAF1D9FE7}" srcOrd="1" destOrd="0" presId="urn:microsoft.com/office/officeart/2005/8/layout/orgChart1"/>
    <dgm:cxn modelId="{69BDAFE5-763F-4699-8797-FDF0141D4095}" type="presParOf" srcId="{D08FE631-E159-4CC8-90AF-980DE2EBE48F}" destId="{A94589F5-FA97-498A-ABB7-29CC45C5CCF2}" srcOrd="2" destOrd="0" presId="urn:microsoft.com/office/officeart/2005/8/layout/orgChart1"/>
    <dgm:cxn modelId="{A61FF7AC-01C1-4270-B5DD-447EA433683E}" type="presParOf" srcId="{A4D4B466-8F54-423D-AE6C-D26A14D8AE4C}" destId="{B34048C5-1FA6-445D-9BA5-333B407635D0}" srcOrd="2" destOrd="0" presId="urn:microsoft.com/office/officeart/2005/8/layout/orgChart1"/>
    <dgm:cxn modelId="{859B58B3-AEE6-4070-9FF7-14F6A6CF6D5E}" type="presParOf" srcId="{A4D4B466-8F54-423D-AE6C-D26A14D8AE4C}" destId="{CCBB4637-BBEB-4130-81DD-934BABF8F043}" srcOrd="3" destOrd="0" presId="urn:microsoft.com/office/officeart/2005/8/layout/orgChart1"/>
    <dgm:cxn modelId="{566D27B3-33B9-469F-97EA-CE6E8217B2C9}" type="presParOf" srcId="{CCBB4637-BBEB-4130-81DD-934BABF8F043}" destId="{0A131E60-4210-4E4C-975B-7757A4DF1437}" srcOrd="0" destOrd="0" presId="urn:microsoft.com/office/officeart/2005/8/layout/orgChart1"/>
    <dgm:cxn modelId="{BA168A4D-1E44-4231-BEF3-3C1B3CC735D9}" type="presParOf" srcId="{0A131E60-4210-4E4C-975B-7757A4DF1437}" destId="{DB6DBF35-2674-4954-8BF8-B592F53D0C0F}" srcOrd="0" destOrd="0" presId="urn:microsoft.com/office/officeart/2005/8/layout/orgChart1"/>
    <dgm:cxn modelId="{4A6DC84E-0097-41FF-B0E5-6D965F650179}" type="presParOf" srcId="{0A131E60-4210-4E4C-975B-7757A4DF1437}" destId="{2BF0D0EC-F551-46A9-893D-5B85F9912741}" srcOrd="1" destOrd="0" presId="urn:microsoft.com/office/officeart/2005/8/layout/orgChart1"/>
    <dgm:cxn modelId="{1098DE78-F6E6-48AC-A88F-2C7696E0969C}" type="presParOf" srcId="{CCBB4637-BBEB-4130-81DD-934BABF8F043}" destId="{816C6239-856F-401B-A025-D7FCDFB3389D}" srcOrd="1" destOrd="0" presId="urn:microsoft.com/office/officeart/2005/8/layout/orgChart1"/>
    <dgm:cxn modelId="{C0AD575F-EF73-458B-93E2-84ECA760B4D1}" type="presParOf" srcId="{CCBB4637-BBEB-4130-81DD-934BABF8F043}" destId="{92E675E6-3AB0-4FA6-8055-8485815B2FB1}" srcOrd="2" destOrd="0" presId="urn:microsoft.com/office/officeart/2005/8/layout/orgChart1"/>
    <dgm:cxn modelId="{4FC2C663-7AE8-44FF-BD5A-C2F5DCAB7CB2}" type="presParOf" srcId="{89FC5E1A-FD1E-4C8B-8E13-9BD3AA621527}" destId="{E573B5CA-6BEC-47A7-87D5-7032CA9388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4B0B7-0A48-4C55-874B-B12B4AEB164D}">
      <dsp:nvSpPr>
        <dsp:cNvPr id="0" name=""/>
        <dsp:cNvSpPr/>
      </dsp:nvSpPr>
      <dsp:spPr>
        <a:xfrm>
          <a:off x="1054" y="0"/>
          <a:ext cx="2742492" cy="460851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660066"/>
              </a:solidFill>
              <a:effectLst/>
            </a:rPr>
            <a:t>Лад</a:t>
          </a:r>
          <a:endParaRPr lang="ru-RU" sz="3200" b="1" kern="1200" dirty="0">
            <a:solidFill>
              <a:srgbClr val="660066"/>
            </a:solidFill>
            <a:effectLst/>
          </a:endParaRPr>
        </a:p>
      </dsp:txBody>
      <dsp:txXfrm>
        <a:off x="1054" y="0"/>
        <a:ext cx="2742492" cy="1382553"/>
      </dsp:txXfrm>
    </dsp:sp>
    <dsp:sp modelId="{783D1118-72D1-4CBE-AADA-B90CAEBCEA89}">
      <dsp:nvSpPr>
        <dsp:cNvPr id="0" name=""/>
        <dsp:cNvSpPr/>
      </dsp:nvSpPr>
      <dsp:spPr>
        <a:xfrm>
          <a:off x="112301" y="1382947"/>
          <a:ext cx="2519999" cy="905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мажор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8819" y="1409465"/>
        <a:ext cx="2466963" cy="852352"/>
      </dsp:txXfrm>
    </dsp:sp>
    <dsp:sp modelId="{BBE2E63E-A4E6-49E3-9689-257EFE819EBE}">
      <dsp:nvSpPr>
        <dsp:cNvPr id="0" name=""/>
        <dsp:cNvSpPr/>
      </dsp:nvSpPr>
      <dsp:spPr>
        <a:xfrm>
          <a:off x="112301" y="2427625"/>
          <a:ext cx="2519999" cy="9053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минор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8819" y="2454143"/>
        <a:ext cx="2466963" cy="852352"/>
      </dsp:txXfrm>
    </dsp:sp>
    <dsp:sp modelId="{00AC6A5F-718F-45AE-A736-E1EDCA6F4DA9}">
      <dsp:nvSpPr>
        <dsp:cNvPr id="0" name=""/>
        <dsp:cNvSpPr/>
      </dsp:nvSpPr>
      <dsp:spPr>
        <a:xfrm>
          <a:off x="112301" y="3472304"/>
          <a:ext cx="2519999" cy="9053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пентатоника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8819" y="3498822"/>
        <a:ext cx="2466963" cy="852352"/>
      </dsp:txXfrm>
    </dsp:sp>
    <dsp:sp modelId="{11DC5F00-1473-4BE8-BA06-0B36CBA4960B}">
      <dsp:nvSpPr>
        <dsp:cNvPr id="0" name=""/>
        <dsp:cNvSpPr/>
      </dsp:nvSpPr>
      <dsp:spPr>
        <a:xfrm>
          <a:off x="2949233" y="0"/>
          <a:ext cx="2742492" cy="460851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660066"/>
              </a:solidFill>
              <a:effectLst/>
            </a:rPr>
            <a:t>Темп</a:t>
          </a:r>
          <a:endParaRPr lang="ru-RU" sz="3200" b="1" kern="1200" dirty="0">
            <a:solidFill>
              <a:srgbClr val="660066"/>
            </a:solidFill>
            <a:effectLst/>
          </a:endParaRPr>
        </a:p>
      </dsp:txBody>
      <dsp:txXfrm>
        <a:off x="2949233" y="0"/>
        <a:ext cx="2742492" cy="1382553"/>
      </dsp:txXfrm>
    </dsp:sp>
    <dsp:sp modelId="{7DB141FF-0120-404D-957A-6A3757431BC8}">
      <dsp:nvSpPr>
        <dsp:cNvPr id="0" name=""/>
        <dsp:cNvSpPr/>
      </dsp:nvSpPr>
      <dsp:spPr>
        <a:xfrm>
          <a:off x="3060480" y="1382947"/>
          <a:ext cx="2519999" cy="9053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быстро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998" y="1409465"/>
        <a:ext cx="2466963" cy="852352"/>
      </dsp:txXfrm>
    </dsp:sp>
    <dsp:sp modelId="{B07E403D-A696-4B1A-8B2A-CA619EC48F8A}">
      <dsp:nvSpPr>
        <dsp:cNvPr id="0" name=""/>
        <dsp:cNvSpPr/>
      </dsp:nvSpPr>
      <dsp:spPr>
        <a:xfrm>
          <a:off x="3060480" y="2427625"/>
          <a:ext cx="2519999" cy="9053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медленно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998" y="2454143"/>
        <a:ext cx="2466963" cy="852352"/>
      </dsp:txXfrm>
    </dsp:sp>
    <dsp:sp modelId="{B2E426AA-51EA-41C7-93E8-ACE44E5BBFD1}">
      <dsp:nvSpPr>
        <dsp:cNvPr id="0" name=""/>
        <dsp:cNvSpPr/>
      </dsp:nvSpPr>
      <dsp:spPr>
        <a:xfrm>
          <a:off x="3060480" y="3472304"/>
          <a:ext cx="2519999" cy="9053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умеренно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998" y="3498822"/>
        <a:ext cx="2466963" cy="852352"/>
      </dsp:txXfrm>
    </dsp:sp>
    <dsp:sp modelId="{E2521812-91DF-444F-9A79-7ADA50D84340}">
      <dsp:nvSpPr>
        <dsp:cNvPr id="0" name=""/>
        <dsp:cNvSpPr/>
      </dsp:nvSpPr>
      <dsp:spPr>
        <a:xfrm>
          <a:off x="5897413" y="0"/>
          <a:ext cx="2742492" cy="460851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660066"/>
              </a:solidFill>
              <a:effectLst/>
            </a:rPr>
            <a:t>Динамика</a:t>
          </a:r>
          <a:endParaRPr lang="ru-RU" sz="3200" b="1" kern="1200" dirty="0">
            <a:solidFill>
              <a:srgbClr val="660066"/>
            </a:solidFill>
            <a:effectLst/>
          </a:endParaRPr>
        </a:p>
      </dsp:txBody>
      <dsp:txXfrm>
        <a:off x="5897413" y="0"/>
        <a:ext cx="2742492" cy="1382553"/>
      </dsp:txXfrm>
    </dsp:sp>
    <dsp:sp modelId="{50C7217A-DEBA-456D-AB02-8DDB7880F7F9}">
      <dsp:nvSpPr>
        <dsp:cNvPr id="0" name=""/>
        <dsp:cNvSpPr/>
      </dsp:nvSpPr>
      <dsp:spPr>
        <a:xfrm>
          <a:off x="6008659" y="1382947"/>
          <a:ext cx="2519999" cy="9053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громко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35177" y="1409465"/>
        <a:ext cx="2466963" cy="852352"/>
      </dsp:txXfrm>
    </dsp:sp>
    <dsp:sp modelId="{AD260C05-9678-4BEE-81EB-4E788A9E2924}">
      <dsp:nvSpPr>
        <dsp:cNvPr id="0" name=""/>
        <dsp:cNvSpPr/>
      </dsp:nvSpPr>
      <dsp:spPr>
        <a:xfrm>
          <a:off x="6008659" y="2427625"/>
          <a:ext cx="2519999" cy="9053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тихо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35177" y="2454143"/>
        <a:ext cx="2466963" cy="852352"/>
      </dsp:txXfrm>
    </dsp:sp>
    <dsp:sp modelId="{2E459523-2C6C-4116-98ED-1F789532B710}">
      <dsp:nvSpPr>
        <dsp:cNvPr id="0" name=""/>
        <dsp:cNvSpPr/>
      </dsp:nvSpPr>
      <dsp:spPr>
        <a:xfrm>
          <a:off x="6008659" y="3472304"/>
          <a:ext cx="2519999" cy="9053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очень громко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35177" y="3498822"/>
        <a:ext cx="2466963" cy="852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048C5-1FA6-445D-9BA5-333B407635D0}">
      <dsp:nvSpPr>
        <dsp:cNvPr id="0" name=""/>
        <dsp:cNvSpPr/>
      </dsp:nvSpPr>
      <dsp:spPr>
        <a:xfrm>
          <a:off x="3048000" y="1742510"/>
          <a:ext cx="1666548" cy="577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028"/>
              </a:lnTo>
              <a:lnTo>
                <a:pt x="1666548" y="288028"/>
              </a:lnTo>
              <a:lnTo>
                <a:pt x="1666548" y="577517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C5BD5F1A-0129-41FA-B7AB-EAB72C70E8DF}">
      <dsp:nvSpPr>
        <dsp:cNvPr id="0" name=""/>
        <dsp:cNvSpPr/>
      </dsp:nvSpPr>
      <dsp:spPr>
        <a:xfrm>
          <a:off x="137999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A11EB6A5-26B6-4504-83E0-30DBB16E3043}">
      <dsp:nvSpPr>
        <dsp:cNvPr id="0" name=""/>
        <dsp:cNvSpPr/>
      </dsp:nvSpPr>
      <dsp:spPr>
        <a:xfrm>
          <a:off x="1669479" y="363990"/>
          <a:ext cx="2757041" cy="1378520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Имитация</a:t>
          </a:r>
          <a:endParaRPr lang="ru-RU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36773" y="431284"/>
        <a:ext cx="2622453" cy="1243932"/>
      </dsp:txXfrm>
    </dsp:sp>
    <dsp:sp modelId="{6DF21EC0-BA91-4127-AFC1-10124D976ECA}">
      <dsp:nvSpPr>
        <dsp:cNvPr id="0" name=""/>
        <dsp:cNvSpPr/>
      </dsp:nvSpPr>
      <dsp:spPr>
        <a:xfrm>
          <a:off x="1469" y="2321489"/>
          <a:ext cx="2757041" cy="137852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Канон</a:t>
          </a:r>
          <a:endParaRPr lang="ru-RU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63" y="2388783"/>
        <a:ext cx="2622453" cy="1243932"/>
      </dsp:txXfrm>
    </dsp:sp>
    <dsp:sp modelId="{DB6DBF35-2674-4954-8BF8-B592F53D0C0F}">
      <dsp:nvSpPr>
        <dsp:cNvPr id="0" name=""/>
        <dsp:cNvSpPr/>
      </dsp:nvSpPr>
      <dsp:spPr>
        <a:xfrm>
          <a:off x="3336028" y="2320028"/>
          <a:ext cx="2757041" cy="1378520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Фуга</a:t>
          </a:r>
          <a:endParaRPr lang="ru-RU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03322" y="2387322"/>
        <a:ext cx="2622453" cy="1243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BBA1E-6920-449F-A466-759CC16F6F5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E382E-B48C-46BC-AC46-98E444100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06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Титульный слайд не демонстрируется учащимся во время урока. Слайды сменяются </a:t>
            </a:r>
            <a:r>
              <a:rPr lang="ru-RU" smtClean="0"/>
              <a:t>по щелчку.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65B784-8F28-4462-A948-766F21F12823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436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Ответы на вопрос появляются по щелчку мыши.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E382E-B48C-46BC-AC46-98E4441006F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26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Звуковой файл запускается щелчком мыши на скрипичный ключ.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E382E-B48C-46BC-AC46-98E4441006F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672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Чтобы проверить ответы учащихся, необходимо щёлкнуть</a:t>
            </a:r>
            <a:r>
              <a:rPr lang="ru-RU" baseline="0" dirty="0" smtClean="0"/>
              <a:t> мышью на каждую и</a:t>
            </a:r>
            <a:r>
              <a:rPr lang="ru-RU" dirty="0" smtClean="0"/>
              <a:t>ллюстрацию.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E382E-B48C-46BC-AC46-98E4441006F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048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проверки ответов необходимо щёлкнуть мышью на слова</a:t>
            </a:r>
            <a:r>
              <a:rPr lang="ru-RU" baseline="0" dirty="0" smtClean="0"/>
              <a:t> «Имитация», «Канон», «Фуга».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E382E-B48C-46BC-AC46-98E4441006F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784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Чтобы проверить правильность ответа</a:t>
            </a:r>
            <a:r>
              <a:rPr lang="ru-RU" baseline="0" dirty="0" smtClean="0"/>
              <a:t> учащихся, надо щёлкнуть мышью на кнопку «Ответ».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E382E-B48C-46BC-AC46-98E4441006F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76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воспроизведения пьесы необходимо щёлкнуть мышью на скрипичный ключ. Для проверки ответа надо щёлкнуть мышью на кнопку с надписью.</a:t>
            </a:r>
            <a:r>
              <a:rPr lang="ru-RU" baseline="0" dirty="0" smtClean="0"/>
              <a:t> При верном ответе звучат аплодисменты. При неправильном ответе надпись исчезает.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E382E-B48C-46BC-AC46-98E4441006F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642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воспроизведения пьесы необходимо щёлкнуть мышью на скрипичный ключ. Для проверки ответа надо щёлкнуть мышью на кнопку с надписью. При верном ответе звучат аплодисменты. При неправильном ответе надпись исчезает.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E382E-B48C-46BC-AC46-98E4441006F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845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Чтобы проверить правильность ответа учащихся, надо щёлкнуть мышью на кнопку «Ответ».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E382E-B48C-46BC-AC46-98E4441006F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933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Названия птиц появляются по щелчку мышью на каждое изображение.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E382E-B48C-46BC-AC46-98E4441006F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732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Ответ на вопрос появляется по щелчку мыши. Слово «имитация» появляется при втором щелчке мыши</a:t>
            </a:r>
            <a:r>
              <a:rPr lang="ru-RU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E382E-B48C-46BC-AC46-98E4441006F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950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сменяется автоматически через 10 секунд.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E382E-B48C-46BC-AC46-98E4441006F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535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Необходимо щёлкнуть</a:t>
            </a:r>
            <a:r>
              <a:rPr lang="ru-RU" baseline="0" dirty="0" smtClean="0"/>
              <a:t> мышью на скрипичный ключ для воспроизведения пьесы «Дразнилка».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E382E-B48C-46BC-AC46-98E4441006F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474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Три последовательных щелчка мыши позволяют </a:t>
            </a:r>
            <a:r>
              <a:rPr lang="ru-RU" dirty="0" smtClean="0"/>
              <a:t>выделить все</a:t>
            </a:r>
            <a:r>
              <a:rPr lang="ru-RU" baseline="0" dirty="0" smtClean="0"/>
              <a:t> три мотива «мелодии» канона в вертикальном расположении.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E382E-B48C-46BC-AC46-98E4441006F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64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Звуковой файл запускается щелчком мыши на скрипичный ключ. Он может использоваться</a:t>
            </a:r>
            <a:r>
              <a:rPr lang="ru-RU" baseline="0" dirty="0" smtClean="0"/>
              <a:t> для настройки учащихся или для исполнения канона с поддержкой фортепиано. Учитель может организовать исполнение учащимися </a:t>
            </a:r>
            <a:r>
              <a:rPr lang="ru-RU" baseline="0" smtClean="0"/>
              <a:t>канона без использования </a:t>
            </a:r>
            <a:r>
              <a:rPr lang="ru-RU" baseline="0" dirty="0" smtClean="0"/>
              <a:t>звукового файла.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E382E-B48C-46BC-AC46-98E4441006F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767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Иллюстрация появляется на слайде автоматически через 2 секунды. Важно, чтобы учащиеся сначала осознали</a:t>
            </a:r>
            <a:r>
              <a:rPr lang="ru-RU" baseline="0" dirty="0" smtClean="0"/>
              <a:t> связь слов «фуга» и «бег», а затем обсудили разные стартовые места спортсменок на беговой дорожке.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E382E-B48C-46BC-AC46-98E4441006F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656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Вступление каждого голоса фуги</a:t>
            </a:r>
            <a:r>
              <a:rPr lang="ru-RU" baseline="0" dirty="0" smtClean="0"/>
              <a:t> </a:t>
            </a:r>
            <a:r>
              <a:rPr lang="ru-RU" dirty="0" smtClean="0"/>
              <a:t>отмечается автоматическим появлением кружочков разных цветов радуги. На слайде отмечено только семь появлений темы. Можно заранее предложить учащимся самостоятельно отметить дальнейшие вступления темы поднятием руки.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E382E-B48C-46BC-AC46-98E4441006F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315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получения ответа необходимо щелкнуть мышью на надписи. При верном ответе звучат аплодисменты. При неправильном ответе надпись исчезает.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E382E-B48C-46BC-AC46-98E4441006F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69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3757-02A5-4BBD-94EB-C627C110ECA7}" type="datetime1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4741-ECB2-468A-B227-4E55987242DE}" type="datetime1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A825-12A0-46EB-87A5-708746AB80F9}" type="datetime1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3612-A680-4477-A153-8FF0B7728617}" type="datetime1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6D63-2271-4AEA-A3E7-65C45C4F83DE}" type="datetime1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D0D2-4EB0-49F8-B846-9D33AE19C9FB}" type="datetime1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9A8D-E025-4644-919A-1514C1C23C0B}" type="datetime1">
              <a:rPr lang="ru-RU" smtClean="0"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F4DB-1950-4D20-90A3-DB440E0E2127}" type="datetime1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8126-D0E9-4CE4-83D2-30090B89DD98}" type="datetime1">
              <a:rPr lang="ru-RU" smtClean="0"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3135-5350-4D89-BA36-09303D99E604}" type="datetime1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DA7-BF34-44A6-871D-09E1317C2946}" type="datetime1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00CC99"/>
            </a:gs>
            <a:gs pos="50000">
              <a:srgbClr val="66CCFF"/>
            </a:gs>
            <a:gs pos="0">
              <a:srgbClr val="9933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7A353-FA77-4082-9CED-BEB06638F344}" type="datetime1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21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5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6"/>
          <p:cNvSpPr txBox="1">
            <a:spLocks noChangeArrowheads="1"/>
          </p:cNvSpPr>
          <p:nvPr/>
        </p:nvSpPr>
        <p:spPr bwMode="auto">
          <a:xfrm>
            <a:off x="467544" y="4401078"/>
            <a:ext cx="8208912" cy="20621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3200" dirty="0" smtClean="0">
                <a:solidFill>
                  <a:srgbClr val="66006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Учитель музыки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3200" dirty="0" smtClean="0">
                <a:solidFill>
                  <a:srgbClr val="66006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МАОУ «Лицей № 11» г. Ростова-на-Дону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3200" dirty="0" smtClean="0">
                <a:solidFill>
                  <a:srgbClr val="66006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Палецких Елена Викторовна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0142" y="340871"/>
            <a:ext cx="85344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Урок музыки 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в 3-м классе по теме </a:t>
            </a:r>
          </a:p>
          <a:p>
            <a:pPr algn="ctr"/>
            <a:r>
              <a:rPr lang="ru-RU" sz="6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«Музыкальная имитация»</a:t>
            </a:r>
            <a:endParaRPr lang="ru-RU" sz="6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87087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Канон 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283968" y="1556792"/>
            <a:ext cx="4464496" cy="2650330"/>
          </a:xfrm>
          <a:prstGeom prst="round2DiagRect">
            <a:avLst/>
          </a:prstGeom>
          <a:solidFill>
            <a:schemeClr val="bg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660066"/>
                </a:solidFill>
              </a:rPr>
              <a:t>Слово «канон» в переводе с греческого языка означает </a:t>
            </a:r>
            <a:r>
              <a:rPr lang="ru-RU" sz="3200" dirty="0" smtClean="0">
                <a:solidFill>
                  <a:srgbClr val="660066"/>
                </a:solidFill>
              </a:rPr>
              <a:t>«правило», </a:t>
            </a:r>
            <a:r>
              <a:rPr lang="ru-RU" sz="3200" dirty="0">
                <a:solidFill>
                  <a:srgbClr val="660066"/>
                </a:solidFill>
              </a:rPr>
              <a:t>которое не подлежит </a:t>
            </a:r>
            <a:r>
              <a:rPr lang="ru-RU" sz="3200" dirty="0" smtClean="0">
                <a:solidFill>
                  <a:srgbClr val="660066"/>
                </a:solidFill>
              </a:rPr>
              <a:t>изменению.</a:t>
            </a:r>
            <a:endParaRPr lang="ru-RU" sz="3200" dirty="0">
              <a:solidFill>
                <a:srgbClr val="660066"/>
              </a:solidFill>
            </a:endParaRPr>
          </a:p>
        </p:txBody>
      </p:sp>
      <p:pic>
        <p:nvPicPr>
          <p:cNvPr id="1026" name="Picture 2" descr="C:\Users\Палецких Елена\Desktop\Открытый урок\08bd041b559ee619557061bf1acb3f2f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1" y="2881956"/>
            <a:ext cx="3533775" cy="2650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46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599985" y="3732428"/>
            <a:ext cx="7920880" cy="2664296"/>
            <a:chOff x="251520" y="1844824"/>
            <a:chExt cx="7920880" cy="2487222"/>
          </a:xfrm>
          <a:effectLst/>
        </p:grpSpPr>
        <p:sp>
          <p:nvSpPr>
            <p:cNvPr id="11" name="Прямоугольник с двумя скругленными противолежащими углами 10"/>
            <p:cNvSpPr/>
            <p:nvPr/>
          </p:nvSpPr>
          <p:spPr>
            <a:xfrm>
              <a:off x="251520" y="1844824"/>
              <a:ext cx="7920880" cy="2487222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67544" y="1988840"/>
              <a:ext cx="7582442" cy="2343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660066"/>
                  </a:solidFill>
                  <a:latin typeface="Times New Roman"/>
                  <a:ea typeface="Calibri"/>
                </a:rPr>
                <a:t>+++  </a:t>
              </a:r>
              <a:r>
                <a:rPr lang="ru-RU" sz="3600" b="1" dirty="0">
                  <a:solidFill>
                    <a:srgbClr val="660066"/>
                  </a:solidFill>
                  <a:latin typeface="Times New Roman"/>
                  <a:ea typeface="Calibri"/>
                </a:rPr>
                <a:t>• • •  - - -  +++  • • •  - - -  </a:t>
              </a:r>
              <a:endParaRPr lang="ru-RU" sz="3600" dirty="0">
                <a:solidFill>
                  <a:srgbClr val="660066"/>
                </a:solidFill>
                <a:latin typeface="Times New Roman"/>
                <a:ea typeface="Calibri"/>
              </a:endParaRPr>
            </a:p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ru-RU" sz="3600" b="1" dirty="0">
                  <a:solidFill>
                    <a:srgbClr val="660066"/>
                  </a:solidFill>
                  <a:latin typeface="Times New Roman"/>
                  <a:ea typeface="Calibri"/>
                </a:rPr>
                <a:t>        </a:t>
              </a:r>
              <a:r>
                <a:rPr lang="ru-RU" sz="3600" b="1" dirty="0" smtClean="0">
                  <a:solidFill>
                    <a:srgbClr val="660066"/>
                  </a:solidFill>
                  <a:latin typeface="Times New Roman"/>
                  <a:ea typeface="Calibri"/>
                </a:rPr>
                <a:t>+++  </a:t>
              </a:r>
              <a:r>
                <a:rPr lang="ru-RU" sz="3600" b="1" dirty="0">
                  <a:solidFill>
                    <a:srgbClr val="660066"/>
                  </a:solidFill>
                  <a:latin typeface="Times New Roman"/>
                  <a:ea typeface="Calibri"/>
                </a:rPr>
                <a:t>• • •  - - - </a:t>
              </a:r>
              <a:r>
                <a:rPr lang="ru-RU" sz="3600" b="1" dirty="0" smtClean="0">
                  <a:solidFill>
                    <a:srgbClr val="660066"/>
                  </a:solidFill>
                  <a:latin typeface="Times New Roman"/>
                  <a:ea typeface="Calibri"/>
                </a:rPr>
                <a:t> </a:t>
              </a:r>
              <a:r>
                <a:rPr lang="ru-RU" sz="3600" b="1" dirty="0">
                  <a:solidFill>
                    <a:srgbClr val="660066"/>
                  </a:solidFill>
                  <a:latin typeface="Times New Roman"/>
                  <a:ea typeface="Calibri"/>
                </a:rPr>
                <a:t>+++  • • •  - - - </a:t>
              </a:r>
              <a:endParaRPr lang="ru-RU" sz="3600" dirty="0">
                <a:solidFill>
                  <a:srgbClr val="660066"/>
                </a:solidFill>
                <a:latin typeface="Times New Roman"/>
                <a:ea typeface="Calibri"/>
              </a:endParaRPr>
            </a:p>
            <a:p>
              <a:pPr>
                <a:lnSpc>
                  <a:spcPct val="120000"/>
                </a:lnSpc>
                <a:spcAft>
                  <a:spcPts val="1000"/>
                </a:spcAft>
              </a:pPr>
              <a:r>
                <a:rPr lang="ru-RU" sz="3600" b="1" dirty="0">
                  <a:solidFill>
                    <a:srgbClr val="660066"/>
                  </a:solidFill>
                  <a:latin typeface="Times New Roman"/>
                  <a:ea typeface="Calibri"/>
                </a:rPr>
                <a:t>                +++  • • •  - - -  +++  • • • - - </a:t>
              </a:r>
              <a:r>
                <a:rPr lang="ru-RU" sz="3600" b="1" dirty="0" smtClean="0">
                  <a:solidFill>
                    <a:srgbClr val="660066"/>
                  </a:solidFill>
                  <a:latin typeface="Times New Roman"/>
                  <a:ea typeface="Calibri"/>
                </a:rPr>
                <a:t>-</a:t>
              </a:r>
              <a:endParaRPr lang="ru-RU" sz="3600" dirty="0">
                <a:solidFill>
                  <a:srgbClr val="660066"/>
                </a:solidFill>
                <a:effectLst/>
                <a:latin typeface="Times New Roman"/>
                <a:ea typeface="Calibri"/>
              </a:endParaRP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2688217" y="4047255"/>
            <a:ext cx="936104" cy="2082658"/>
          </a:xfrm>
          <a:prstGeom prst="roundRect">
            <a:avLst/>
          </a:prstGeom>
          <a:solidFill>
            <a:srgbClr val="4F81BD">
              <a:alpha val="0"/>
            </a:srgbClr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24321" y="4038643"/>
            <a:ext cx="982909" cy="2082658"/>
          </a:xfrm>
          <a:prstGeom prst="roundRect">
            <a:avLst/>
          </a:prstGeom>
          <a:solidFill>
            <a:srgbClr val="4F81BD">
              <a:alpha val="0"/>
            </a:srgbClr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07230" y="4038644"/>
            <a:ext cx="961307" cy="2082658"/>
          </a:xfrm>
          <a:prstGeom prst="roundRect">
            <a:avLst/>
          </a:prstGeom>
          <a:solidFill>
            <a:srgbClr val="4F81BD">
              <a:alpha val="0"/>
            </a:srgbClr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Канон 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форма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общения» музыкантов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688217" y="1628800"/>
            <a:ext cx="5832648" cy="1869138"/>
          </a:xfrm>
          <a:prstGeom prst="round2Diag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Канон — это произведение, в котором  один голос повторяет другой, вступая позже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него.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451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узыканты_Немецкая народная песн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54391" y="5245752"/>
            <a:ext cx="609600" cy="60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Немецкая народная песня «Музыканты»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Палецких Елена\Desktop\Открытый урок\image_image_49422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53" y="1772816"/>
            <a:ext cx="6240693" cy="46805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3" r="23189" b="13571"/>
          <a:stretch>
            <a:fillRect/>
          </a:stretch>
        </p:blipFill>
        <p:spPr bwMode="auto">
          <a:xfrm>
            <a:off x="8244408" y="5064548"/>
            <a:ext cx="619583" cy="9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63420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4)">
                                      <p:cBhvr>
                                        <p:cTn id="7" dur="30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Фуга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форма «общения» музыкантов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Users\Палецких Елена\Desktop\Открытый урок\1439222523_забег_старт_regjpg_norm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8"/>
          <a:stretch/>
        </p:blipFill>
        <p:spPr bwMode="auto">
          <a:xfrm>
            <a:off x="617348" y="3933056"/>
            <a:ext cx="7909304" cy="25818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211960" y="1772816"/>
            <a:ext cx="4308904" cy="1869138"/>
          </a:xfrm>
          <a:prstGeom prst="round2Diag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660066"/>
                </a:solidFill>
              </a:rPr>
              <a:t>Слово «фуга» </a:t>
            </a:r>
            <a:r>
              <a:rPr lang="ru-RU" sz="3200" dirty="0" smtClean="0">
                <a:solidFill>
                  <a:srgbClr val="660066"/>
                </a:solidFill>
              </a:rPr>
              <a:t>в </a:t>
            </a:r>
            <a:r>
              <a:rPr lang="ru-RU" sz="3200" dirty="0">
                <a:solidFill>
                  <a:srgbClr val="660066"/>
                </a:solidFill>
              </a:rPr>
              <a:t>переводе с латинского языка означает «бег».</a:t>
            </a:r>
          </a:p>
        </p:txBody>
      </p:sp>
    </p:spTree>
    <p:extLst>
      <p:ext uri="{BB962C8B-B14F-4D97-AF65-F5344CB8AC3E}">
        <p14:creationId xmlns:p14="http://schemas.microsoft.com/office/powerpoint/2010/main" val="412739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алецких Елена\Desktop\Открытый урок\m1000x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700808"/>
            <a:ext cx="4762500" cy="4762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Фуга – это 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музыкальный «разговор» друзей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65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Владимир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Шаинский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«Весёлая фуга»</a:t>
            </a:r>
          </a:p>
        </p:txBody>
      </p:sp>
      <p:pic>
        <p:nvPicPr>
          <p:cNvPr id="2050" name="Picture 2" descr="C:\Users\Палецких Елена\Desktop\Открытый урок\screenshot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0"/>
          <a:stretch/>
        </p:blipFill>
        <p:spPr bwMode="auto">
          <a:xfrm>
            <a:off x="1200265" y="1780829"/>
            <a:ext cx="6743471" cy="381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73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Шаинский Весёлая фуг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39794" y="5798065"/>
            <a:ext cx="609600" cy="60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от кого «убегает» 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«Весёлой фуге»?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Палецких Елена\Desktop\Открытый урок\62335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127" y="2780928"/>
            <a:ext cx="5589746" cy="36671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узел 2"/>
          <p:cNvSpPr/>
          <p:nvPr/>
        </p:nvSpPr>
        <p:spPr>
          <a:xfrm>
            <a:off x="1470115" y="1772816"/>
            <a:ext cx="720000" cy="72000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5228955" y="1772816"/>
            <a:ext cx="720000" cy="7200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6168665" y="1772816"/>
            <a:ext cx="720000" cy="720000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7108377" y="1772816"/>
            <a:ext cx="720000" cy="720000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2409825" y="1772816"/>
            <a:ext cx="720000" cy="720000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349535" y="1772816"/>
            <a:ext cx="720000" cy="720000"/>
          </a:xfrm>
          <a:prstGeom prst="flowChartConnector">
            <a:avLst/>
          </a:prstGeom>
          <a:gradFill>
            <a:gsLst>
              <a:gs pos="0">
                <a:srgbClr val="FFC000"/>
              </a:gs>
              <a:gs pos="80000">
                <a:srgbClr val="FFFF00"/>
              </a:gs>
              <a:gs pos="100000">
                <a:srgbClr val="FFCC00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9245" y="1772816"/>
            <a:ext cx="720000" cy="720000"/>
          </a:xfrm>
          <a:prstGeom prst="flowChartConnector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33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Палецких Елена\Pictures\Мои рисунки\Векторные\DRUMCOL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242" y="1350719"/>
            <a:ext cx="2286000" cy="228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Каков характер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мелодии фуги?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3" descr="C:\Users\Палецких Елена\Pictures\Мои рисунки\Векторные\SINGERSC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8678" y="2748751"/>
            <a:ext cx="2281238" cy="2281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Карикатуры\Карикатуры\LNDNC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5455" y="2044028"/>
            <a:ext cx="2286000" cy="228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17740" y="3806808"/>
            <a:ext cx="2743200" cy="52322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маршевый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06855" y="4506769"/>
            <a:ext cx="2743200" cy="52322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танцевальный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47697" y="5189885"/>
            <a:ext cx="2743200" cy="52322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песенный</a:t>
            </a:r>
          </a:p>
        </p:txBody>
      </p:sp>
    </p:spTree>
    <p:extLst>
      <p:ext uri="{BB962C8B-B14F-4D97-AF65-F5344CB8AC3E}">
        <p14:creationId xmlns:p14="http://schemas.microsoft.com/office/powerpoint/2010/main" val="329280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выразительности музыки создают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настроение фуги?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66599178"/>
              </p:ext>
            </p:extLst>
          </p:nvPr>
        </p:nvGraphicFramePr>
        <p:xfrm>
          <a:off x="251520" y="1772816"/>
          <a:ext cx="864096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815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Обобщим то, что узнали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41139778"/>
              </p:ext>
            </p:extLst>
          </p:nvPr>
        </p:nvGraphicFramePr>
        <p:xfrm>
          <a:off x="1524000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751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объединяет эти картинки?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3" name="Picture 5" descr="C:\Users\Палецких Елена\Desktop\Открытый урок\scrn_big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t="21961" r="53451" b="41310"/>
          <a:stretch/>
        </p:blipFill>
        <p:spPr bwMode="auto">
          <a:xfrm>
            <a:off x="467544" y="1988840"/>
            <a:ext cx="3528392" cy="27715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Палецких Елена\Desktop\Открытый урок\scrn_big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5596" y="1988840"/>
            <a:ext cx="4250092" cy="27730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5157192"/>
            <a:ext cx="446449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Подражание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5163238"/>
            <a:ext cx="4103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имитация</a:t>
            </a:r>
            <a:endParaRPr lang="ru-R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433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Палецких Елена\Desktop\Открытый урок\mini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624" y="1153520"/>
            <a:ext cx="3405188" cy="26622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отличается канон от фуги?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624" y="4128126"/>
            <a:ext cx="4658714" cy="2281476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Фуга – более сложное и крупное музыкальное произведение, чем канон.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Палецких Елена\Desktop\Открытый урок\5d9a8bf41762edc791eb6d353d7772b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2"/>
          <a:stretch/>
        </p:blipFill>
        <p:spPr bwMode="auto">
          <a:xfrm>
            <a:off x="5423203" y="4099306"/>
            <a:ext cx="3374715" cy="23276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11960" y="1153520"/>
            <a:ext cx="4585958" cy="1736646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каноне имитация точная, а в фуге –  изменённая.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624" y="1153520"/>
            <a:ext cx="34051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</a:rPr>
              <a:t>Канон</a:t>
            </a:r>
            <a:endParaRPr lang="ru-RU" sz="3200" b="1" dirty="0">
              <a:solidFill>
                <a:srgbClr val="66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4349" y="3768569"/>
            <a:ext cx="3373569" cy="58477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</a:rPr>
              <a:t>Фуга</a:t>
            </a:r>
            <a:endParaRPr lang="ru-RU" sz="32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9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3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Танцевальная имитация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Отличница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54391" y="5245752"/>
            <a:ext cx="609600" cy="609600"/>
          </a:xfrm>
          <a:prstGeom prst="rect">
            <a:avLst/>
          </a:prstGeom>
        </p:spPr>
      </p:pic>
      <p:pic>
        <p:nvPicPr>
          <p:cNvPr id="3075" name="Picture 3" descr="C:\Users\Палецких Елена\Desktop\Открытый урок\d5fe5aec1cf78e1a9f755b0acfa9b705_b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559806"/>
            <a:ext cx="6724650" cy="4476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3" r="23189" b="13571"/>
          <a:stretch>
            <a:fillRect/>
          </a:stretch>
        </p:blipFill>
        <p:spPr bwMode="auto">
          <a:xfrm>
            <a:off x="8244408" y="5064548"/>
            <a:ext cx="619583" cy="9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89685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94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8639" y="1074510"/>
            <a:ext cx="8666732" cy="47089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Что мы узнали</a:t>
            </a:r>
          </a:p>
          <a:p>
            <a:pPr algn="ctr">
              <a:defRPr/>
            </a:pPr>
            <a:r>
              <a:rPr lang="ru-RU" sz="10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 научились</a:t>
            </a:r>
          </a:p>
          <a:p>
            <a:pPr algn="ctr">
              <a:defRPr/>
            </a:pPr>
            <a:r>
              <a:rPr lang="ru-RU" sz="10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делать?</a:t>
            </a:r>
            <a:endParaRPr lang="ru-RU" sz="10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8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какими тремя понятиями 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познакомились?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3645024"/>
            <a:ext cx="2088232" cy="10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Канон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5" descr="C:\Users\Палецких Елена\Desktop\Открытый урок\scrn_big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t="21961" r="53451" b="41310"/>
          <a:stretch/>
        </p:blipFill>
        <p:spPr bwMode="auto">
          <a:xfrm>
            <a:off x="2821267" y="1808820"/>
            <a:ext cx="2749867" cy="21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Палецких Елена\Desktop\Открытый урок\m1000x1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00" y="4329340"/>
            <a:ext cx="2160000" cy="21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Палецких Елена\Desktop\Открытый урок\image_image_49422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94727"/>
            <a:ext cx="2880000" cy="21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51520" y="5481228"/>
            <a:ext cx="2088232" cy="100811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Фуга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1808820"/>
            <a:ext cx="2098545" cy="1008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Имитация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757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203847" y="1808819"/>
            <a:ext cx="5690841" cy="1332149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660066"/>
                </a:solidFill>
              </a:rPr>
              <a:t>в переводе с латинского языка означает «бег, бегство</a:t>
            </a:r>
            <a:r>
              <a:rPr lang="ru-RU" sz="3200" dirty="0" smtClean="0">
                <a:solidFill>
                  <a:srgbClr val="660066"/>
                </a:solidFill>
              </a:rPr>
              <a:t>»</a:t>
            </a:r>
            <a:endParaRPr lang="ru-RU" sz="3200" dirty="0">
              <a:solidFill>
                <a:srgbClr val="660066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267744" y="2474893"/>
            <a:ext cx="936104" cy="3762419"/>
          </a:xfrm>
          <a:prstGeom prst="straightConnector1">
            <a:avLst/>
          </a:prstGeom>
          <a:ln w="76200">
            <a:solidFill>
              <a:srgbClr val="660066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Задание 1. Соедините стрелками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подходящие пары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3645024"/>
            <a:ext cx="2088232" cy="10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Канон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5481228"/>
            <a:ext cx="2088232" cy="100811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Фуга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03848" y="5157192"/>
            <a:ext cx="5701155" cy="133214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660066"/>
                </a:solidFill>
              </a:rPr>
              <a:t>повторение музыкального мотива в другом голосе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93312" y="3392996"/>
            <a:ext cx="5701155" cy="151216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660066"/>
                </a:solidFill>
              </a:rPr>
              <a:t> произведение, в котором  один голос повторяет другой, вступая позже </a:t>
            </a:r>
            <a:r>
              <a:rPr lang="ru-RU" sz="3200" dirty="0" smtClean="0">
                <a:solidFill>
                  <a:srgbClr val="660066"/>
                </a:solidFill>
              </a:rPr>
              <a:t>него</a:t>
            </a:r>
            <a:endParaRPr lang="ru-RU" sz="3200" dirty="0">
              <a:solidFill>
                <a:srgbClr val="660066"/>
              </a:solidFill>
            </a:endParaRPr>
          </a:p>
        </p:txBody>
      </p:sp>
      <p:cxnSp>
        <p:nvCxnSpPr>
          <p:cNvPr id="13" name="Прямая со стрелкой 12"/>
          <p:cNvCxnSpPr>
            <a:endCxn id="12" idx="1"/>
          </p:cNvCxnSpPr>
          <p:nvPr/>
        </p:nvCxnSpPr>
        <p:spPr>
          <a:xfrm>
            <a:off x="2341603" y="4149080"/>
            <a:ext cx="851709" cy="0"/>
          </a:xfrm>
          <a:prstGeom prst="straightConnector1">
            <a:avLst/>
          </a:prstGeom>
          <a:ln w="76200">
            <a:solidFill>
              <a:srgbClr val="660066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267744" y="2204864"/>
            <a:ext cx="925568" cy="3762417"/>
          </a:xfrm>
          <a:prstGeom prst="straightConnector1">
            <a:avLst/>
          </a:prstGeom>
          <a:ln w="76200">
            <a:solidFill>
              <a:srgbClr val="660066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251520" y="1808820"/>
            <a:ext cx="2098545" cy="1008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Имитация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398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алецких Елена\Desktop\76b924fb874af5c3e71e0f4c33373a6e--clipart-scr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66" y="5098610"/>
            <a:ext cx="1239839" cy="1458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голосов в этом многоголосном «произведении»?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53166" y="2223136"/>
            <a:ext cx="8037668" cy="3480745"/>
            <a:chOff x="434095" y="2994237"/>
            <a:chExt cx="8037668" cy="3480745"/>
          </a:xfrm>
        </p:grpSpPr>
        <p:sp>
          <p:nvSpPr>
            <p:cNvPr id="4" name="Puzzle3"/>
            <p:cNvSpPr>
              <a:spLocks noEditPoints="1" noChangeArrowheads="1"/>
            </p:cNvSpPr>
            <p:nvPr/>
          </p:nvSpPr>
          <p:spPr bwMode="auto">
            <a:xfrm>
              <a:off x="2882188" y="2994237"/>
              <a:ext cx="807483" cy="1091645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 altLang="ru-RU" sz="4000" b="1">
                <a:latin typeface="Georgia" pitchFamily="18" charset="0"/>
              </a:endParaRPr>
            </a:p>
          </p:txBody>
        </p:sp>
        <p:sp>
          <p:nvSpPr>
            <p:cNvPr id="5" name="Puzzle2"/>
            <p:cNvSpPr>
              <a:spLocks noEditPoints="1" noChangeArrowheads="1"/>
            </p:cNvSpPr>
            <p:nvPr/>
          </p:nvSpPr>
          <p:spPr bwMode="auto">
            <a:xfrm>
              <a:off x="2647337" y="3789537"/>
              <a:ext cx="1288783" cy="994305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Puzzle4"/>
            <p:cNvSpPr>
              <a:spLocks noEditPoints="1" noChangeArrowheads="1"/>
            </p:cNvSpPr>
            <p:nvPr/>
          </p:nvSpPr>
          <p:spPr bwMode="auto">
            <a:xfrm>
              <a:off x="2148640" y="3777280"/>
              <a:ext cx="777039" cy="1271182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0000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Puzzle1"/>
            <p:cNvSpPr>
              <a:spLocks noEditPoints="1" noChangeArrowheads="1"/>
            </p:cNvSpPr>
            <p:nvPr/>
          </p:nvSpPr>
          <p:spPr bwMode="auto">
            <a:xfrm>
              <a:off x="1881895" y="3324470"/>
              <a:ext cx="1304730" cy="757806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Puzzle3"/>
            <p:cNvSpPr>
              <a:spLocks noEditPoints="1" noChangeArrowheads="1"/>
            </p:cNvSpPr>
            <p:nvPr/>
          </p:nvSpPr>
          <p:spPr bwMode="auto">
            <a:xfrm>
              <a:off x="4368639" y="2994237"/>
              <a:ext cx="838684" cy="1094176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0000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altLang="ru-RU" sz="4000" b="1">
                <a:latin typeface="Georgia" pitchFamily="18" charset="0"/>
              </a:endParaRPr>
            </a:p>
          </p:txBody>
        </p:sp>
        <p:sp>
          <p:nvSpPr>
            <p:cNvPr id="10" name="Puzzle2"/>
            <p:cNvSpPr>
              <a:spLocks noEditPoints="1" noChangeArrowheads="1"/>
            </p:cNvSpPr>
            <p:nvPr/>
          </p:nvSpPr>
          <p:spPr bwMode="auto">
            <a:xfrm>
              <a:off x="4124713" y="3791381"/>
              <a:ext cx="1338582" cy="996611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0066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Puzzle4"/>
            <p:cNvSpPr>
              <a:spLocks noEditPoints="1" noChangeArrowheads="1"/>
            </p:cNvSpPr>
            <p:nvPr/>
          </p:nvSpPr>
          <p:spPr bwMode="auto">
            <a:xfrm>
              <a:off x="3606747" y="3779095"/>
              <a:ext cx="807064" cy="1274130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Puzzle1"/>
            <p:cNvSpPr>
              <a:spLocks noEditPoints="1" noChangeArrowheads="1"/>
            </p:cNvSpPr>
            <p:nvPr/>
          </p:nvSpPr>
          <p:spPr bwMode="auto">
            <a:xfrm>
              <a:off x="3329695" y="3325236"/>
              <a:ext cx="1355145" cy="759563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0066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Puzzle3"/>
            <p:cNvSpPr>
              <a:spLocks noEditPoints="1" noChangeArrowheads="1"/>
            </p:cNvSpPr>
            <p:nvPr/>
          </p:nvSpPr>
          <p:spPr bwMode="auto">
            <a:xfrm>
              <a:off x="1434388" y="2994237"/>
              <a:ext cx="807483" cy="1091645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0000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altLang="ru-RU" sz="4000" b="1">
                <a:latin typeface="Georgia" pitchFamily="18" charset="0"/>
              </a:endParaRPr>
            </a:p>
          </p:txBody>
        </p:sp>
        <p:sp>
          <p:nvSpPr>
            <p:cNvPr id="15" name="Puzzle2"/>
            <p:cNvSpPr>
              <a:spLocks noEditPoints="1" noChangeArrowheads="1"/>
            </p:cNvSpPr>
            <p:nvPr/>
          </p:nvSpPr>
          <p:spPr bwMode="auto">
            <a:xfrm>
              <a:off x="1193737" y="3789537"/>
              <a:ext cx="1288783" cy="994305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0066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Puzzle1"/>
            <p:cNvSpPr>
              <a:spLocks noEditPoints="1" noChangeArrowheads="1"/>
            </p:cNvSpPr>
            <p:nvPr/>
          </p:nvSpPr>
          <p:spPr bwMode="auto">
            <a:xfrm>
              <a:off x="434095" y="3324470"/>
              <a:ext cx="1304730" cy="757806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0066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Puzzle3"/>
            <p:cNvSpPr>
              <a:spLocks noEditPoints="1" noChangeArrowheads="1"/>
            </p:cNvSpPr>
            <p:nvPr/>
          </p:nvSpPr>
          <p:spPr bwMode="auto">
            <a:xfrm>
              <a:off x="2882188" y="4415994"/>
              <a:ext cx="807483" cy="1091645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0000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altLang="ru-RU" sz="4000" b="1">
                <a:latin typeface="Georgia" pitchFamily="18" charset="0"/>
              </a:endParaRPr>
            </a:p>
          </p:txBody>
        </p:sp>
        <p:sp>
          <p:nvSpPr>
            <p:cNvPr id="20" name="Puzzle2"/>
            <p:cNvSpPr>
              <a:spLocks noEditPoints="1" noChangeArrowheads="1"/>
            </p:cNvSpPr>
            <p:nvPr/>
          </p:nvSpPr>
          <p:spPr bwMode="auto">
            <a:xfrm>
              <a:off x="2647337" y="5211294"/>
              <a:ext cx="1288783" cy="994305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0066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Puzzle1"/>
            <p:cNvSpPr>
              <a:spLocks noEditPoints="1" noChangeArrowheads="1"/>
            </p:cNvSpPr>
            <p:nvPr/>
          </p:nvSpPr>
          <p:spPr bwMode="auto">
            <a:xfrm>
              <a:off x="1888232" y="4735572"/>
              <a:ext cx="1304730" cy="757806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0066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Puzzle3"/>
            <p:cNvSpPr>
              <a:spLocks noEditPoints="1" noChangeArrowheads="1"/>
            </p:cNvSpPr>
            <p:nvPr/>
          </p:nvSpPr>
          <p:spPr bwMode="auto">
            <a:xfrm>
              <a:off x="4368639" y="4415994"/>
              <a:ext cx="838684" cy="1094176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 altLang="ru-RU" sz="4000" b="1">
                <a:latin typeface="Georgia" pitchFamily="18" charset="0"/>
              </a:endParaRPr>
            </a:p>
          </p:txBody>
        </p:sp>
        <p:sp>
          <p:nvSpPr>
            <p:cNvPr id="25" name="Puzzle2"/>
            <p:cNvSpPr>
              <a:spLocks noEditPoints="1" noChangeArrowheads="1"/>
            </p:cNvSpPr>
            <p:nvPr/>
          </p:nvSpPr>
          <p:spPr bwMode="auto">
            <a:xfrm>
              <a:off x="4124713" y="5213138"/>
              <a:ext cx="1338582" cy="996611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Puzzle4"/>
            <p:cNvSpPr>
              <a:spLocks noEditPoints="1" noChangeArrowheads="1"/>
            </p:cNvSpPr>
            <p:nvPr/>
          </p:nvSpPr>
          <p:spPr bwMode="auto">
            <a:xfrm>
              <a:off x="3606747" y="5200852"/>
              <a:ext cx="807064" cy="1274130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0000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Puzzle1"/>
            <p:cNvSpPr>
              <a:spLocks noEditPoints="1" noChangeArrowheads="1"/>
            </p:cNvSpPr>
            <p:nvPr/>
          </p:nvSpPr>
          <p:spPr bwMode="auto">
            <a:xfrm>
              <a:off x="3329695" y="4746993"/>
              <a:ext cx="1355145" cy="759563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Puzzle3"/>
            <p:cNvSpPr>
              <a:spLocks noEditPoints="1" noChangeArrowheads="1"/>
            </p:cNvSpPr>
            <p:nvPr/>
          </p:nvSpPr>
          <p:spPr bwMode="auto">
            <a:xfrm>
              <a:off x="5884663" y="2994237"/>
              <a:ext cx="807483" cy="1091645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 altLang="ru-RU" sz="4000" b="1">
                <a:latin typeface="Georgia" pitchFamily="18" charset="0"/>
              </a:endParaRPr>
            </a:p>
          </p:txBody>
        </p:sp>
        <p:sp>
          <p:nvSpPr>
            <p:cNvPr id="34" name="Puzzle1"/>
            <p:cNvSpPr>
              <a:spLocks noEditPoints="1" noChangeArrowheads="1"/>
            </p:cNvSpPr>
            <p:nvPr/>
          </p:nvSpPr>
          <p:spPr bwMode="auto">
            <a:xfrm>
              <a:off x="4867746" y="3324470"/>
              <a:ext cx="1304730" cy="757806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Puzzle1"/>
            <p:cNvSpPr>
              <a:spLocks noEditPoints="1" noChangeArrowheads="1"/>
            </p:cNvSpPr>
            <p:nvPr/>
          </p:nvSpPr>
          <p:spPr bwMode="auto">
            <a:xfrm>
              <a:off x="6338356" y="3322713"/>
              <a:ext cx="1355145" cy="759563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0066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Puzzle3"/>
            <p:cNvSpPr>
              <a:spLocks noEditPoints="1" noChangeArrowheads="1"/>
            </p:cNvSpPr>
            <p:nvPr/>
          </p:nvSpPr>
          <p:spPr bwMode="auto">
            <a:xfrm>
              <a:off x="7380312" y="2994237"/>
              <a:ext cx="838684" cy="1094176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0000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altLang="ru-RU" sz="4000" b="1">
                <a:latin typeface="Georgia" pitchFamily="18" charset="0"/>
              </a:endParaRPr>
            </a:p>
          </p:txBody>
        </p:sp>
        <p:sp>
          <p:nvSpPr>
            <p:cNvPr id="41" name="Puzzle2"/>
            <p:cNvSpPr>
              <a:spLocks noEditPoints="1" noChangeArrowheads="1"/>
            </p:cNvSpPr>
            <p:nvPr/>
          </p:nvSpPr>
          <p:spPr bwMode="auto">
            <a:xfrm>
              <a:off x="5652987" y="3789537"/>
              <a:ext cx="1288783" cy="994305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Puzzle4"/>
            <p:cNvSpPr>
              <a:spLocks noEditPoints="1" noChangeArrowheads="1"/>
            </p:cNvSpPr>
            <p:nvPr/>
          </p:nvSpPr>
          <p:spPr bwMode="auto">
            <a:xfrm>
              <a:off x="5154290" y="3777280"/>
              <a:ext cx="777039" cy="1271182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0000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Puzzle2"/>
            <p:cNvSpPr>
              <a:spLocks noEditPoints="1" noChangeArrowheads="1"/>
            </p:cNvSpPr>
            <p:nvPr/>
          </p:nvSpPr>
          <p:spPr bwMode="auto">
            <a:xfrm>
              <a:off x="7133181" y="3779095"/>
              <a:ext cx="1338582" cy="996611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0066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Puzzle4"/>
            <p:cNvSpPr>
              <a:spLocks noEditPoints="1" noChangeArrowheads="1"/>
            </p:cNvSpPr>
            <p:nvPr/>
          </p:nvSpPr>
          <p:spPr bwMode="auto">
            <a:xfrm>
              <a:off x="6612397" y="3779095"/>
              <a:ext cx="807064" cy="1274130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Puzzle3"/>
            <p:cNvSpPr>
              <a:spLocks noEditPoints="1" noChangeArrowheads="1"/>
            </p:cNvSpPr>
            <p:nvPr/>
          </p:nvSpPr>
          <p:spPr bwMode="auto">
            <a:xfrm>
              <a:off x="5893861" y="4399202"/>
              <a:ext cx="807483" cy="1091645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0000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altLang="ru-RU" sz="4000" b="1">
                <a:latin typeface="Georgia" pitchFamily="18" charset="0"/>
              </a:endParaRPr>
            </a:p>
          </p:txBody>
        </p:sp>
        <p:sp>
          <p:nvSpPr>
            <p:cNvPr id="46" name="Puzzle1"/>
            <p:cNvSpPr>
              <a:spLocks noEditPoints="1" noChangeArrowheads="1"/>
            </p:cNvSpPr>
            <p:nvPr/>
          </p:nvSpPr>
          <p:spPr bwMode="auto">
            <a:xfrm>
              <a:off x="4890444" y="4743670"/>
              <a:ext cx="1304730" cy="757806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0066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Puzzle3"/>
            <p:cNvSpPr>
              <a:spLocks noEditPoints="1" noChangeArrowheads="1"/>
            </p:cNvSpPr>
            <p:nvPr/>
          </p:nvSpPr>
          <p:spPr bwMode="auto">
            <a:xfrm>
              <a:off x="7380312" y="4399202"/>
              <a:ext cx="838684" cy="1094176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 altLang="ru-RU" sz="4000" b="1">
                <a:latin typeface="Georgia" pitchFamily="18" charset="0"/>
              </a:endParaRPr>
            </a:p>
          </p:txBody>
        </p:sp>
        <p:sp>
          <p:nvSpPr>
            <p:cNvPr id="48" name="Puzzle1"/>
            <p:cNvSpPr>
              <a:spLocks noEditPoints="1" noChangeArrowheads="1"/>
            </p:cNvSpPr>
            <p:nvPr/>
          </p:nvSpPr>
          <p:spPr bwMode="auto">
            <a:xfrm>
              <a:off x="6341368" y="4730201"/>
              <a:ext cx="1355145" cy="759563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Puzzle2"/>
            <p:cNvSpPr>
              <a:spLocks noEditPoints="1" noChangeArrowheads="1"/>
            </p:cNvSpPr>
            <p:nvPr/>
          </p:nvSpPr>
          <p:spPr bwMode="auto">
            <a:xfrm>
              <a:off x="5617468" y="5206769"/>
              <a:ext cx="1338582" cy="996611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0066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Puzzle4"/>
            <p:cNvSpPr>
              <a:spLocks noEditPoints="1" noChangeArrowheads="1"/>
            </p:cNvSpPr>
            <p:nvPr/>
          </p:nvSpPr>
          <p:spPr bwMode="auto">
            <a:xfrm>
              <a:off x="5154290" y="5200239"/>
              <a:ext cx="807064" cy="1274130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Puzzle2"/>
            <p:cNvSpPr>
              <a:spLocks noEditPoints="1" noChangeArrowheads="1"/>
            </p:cNvSpPr>
            <p:nvPr/>
          </p:nvSpPr>
          <p:spPr bwMode="auto">
            <a:xfrm>
              <a:off x="7155262" y="5215444"/>
              <a:ext cx="1288783" cy="994305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Puzzle4"/>
            <p:cNvSpPr>
              <a:spLocks noEditPoints="1" noChangeArrowheads="1"/>
            </p:cNvSpPr>
            <p:nvPr/>
          </p:nvSpPr>
          <p:spPr bwMode="auto">
            <a:xfrm>
              <a:off x="6642422" y="5200239"/>
              <a:ext cx="777039" cy="1271182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0000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" name="Блок-схема: процесс 39"/>
          <p:cNvSpPr/>
          <p:nvPr/>
        </p:nvSpPr>
        <p:spPr>
          <a:xfrm>
            <a:off x="7362884" y="5836631"/>
            <a:ext cx="1440000" cy="720000"/>
          </a:xfrm>
          <a:prstGeom prst="flowChartProcess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660066"/>
                </a:solidFill>
              </a:rPr>
              <a:t>О</a:t>
            </a:r>
            <a:r>
              <a:rPr lang="ru-RU" sz="3200" dirty="0" smtClean="0">
                <a:solidFill>
                  <a:srgbClr val="660066"/>
                </a:solidFill>
              </a:rPr>
              <a:t>твет</a:t>
            </a:r>
            <a:endParaRPr lang="ru-RU" sz="32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8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 title="Дразнилка"/>
          <p:cNvSpPr/>
          <p:nvPr/>
        </p:nvSpPr>
        <p:spPr>
          <a:xfrm>
            <a:off x="4789394" y="2060848"/>
            <a:ext cx="3960000" cy="144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Ляховицкая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«Дразнилка»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9394" y="3789040"/>
            <a:ext cx="3960000" cy="144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Андреева «Музыкальное эхо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2060848"/>
            <a:ext cx="3960000" cy="144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Немецкая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народная песня «Музыканты»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3789040"/>
            <a:ext cx="3960000" cy="1440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Шаинский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«Весёлая фуга» </a:t>
            </a:r>
          </a:p>
        </p:txBody>
      </p:sp>
      <p:pic>
        <p:nvPicPr>
          <p:cNvPr id="5" name="Фуга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39794" y="5738321"/>
            <a:ext cx="609600" cy="609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3" r="23189" b="13571"/>
          <a:stretch>
            <a:fillRect/>
          </a:stretch>
        </p:blipFill>
        <p:spPr bwMode="auto">
          <a:xfrm>
            <a:off x="8129811" y="5557117"/>
            <a:ext cx="619583" cy="9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2. Определите произведение и его автора?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Users\Палецких Елена\Desktop\Открытый урок\500183.jpg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68" y="207444"/>
            <a:ext cx="684000" cy="68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02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8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 title="Дразнилка"/>
          <p:cNvSpPr/>
          <p:nvPr/>
        </p:nvSpPr>
        <p:spPr>
          <a:xfrm>
            <a:off x="4789393" y="2060848"/>
            <a:ext cx="3960000" cy="144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Ляховицкая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«Дразнилка»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9393" y="3789040"/>
            <a:ext cx="3960000" cy="144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Андреева «Музыкальное эхо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2060848"/>
            <a:ext cx="3960000" cy="144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Немецкая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народная песня «Музыканты»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3789040"/>
            <a:ext cx="3960000" cy="1440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Шаинский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«Весёлая фуга»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2. Определите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произведение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автора?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Artobolevskaya_5_Teaser_(Lyakhovitskii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41835" y="5919525"/>
            <a:ext cx="609600" cy="609600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3" r="23189" b="13571"/>
          <a:stretch>
            <a:fillRect/>
          </a:stretch>
        </p:blipFill>
        <p:spPr bwMode="auto">
          <a:xfrm>
            <a:off x="8129811" y="5557117"/>
            <a:ext cx="619583" cy="9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 descr="C:\Users\Палецких Елена\Desktop\Открытый урок\DgwPFH6WsAANKC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052" y="207444"/>
            <a:ext cx="684341" cy="684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51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0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47663" y="4024211"/>
            <a:ext cx="5791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Музыкальное эхо</a:t>
            </a:r>
            <a:endParaRPr lang="ru-RU" sz="4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593" y="274638"/>
            <a:ext cx="806888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3. Определите названия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произведений по нотной записи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Палецких Елена\Desktop\Рисунок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41245"/>
            <a:ext cx="6321552" cy="13594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Палецких Елена\Desktop\Открытый урок\Рисунок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0" t="26269" b="51012"/>
          <a:stretch/>
        </p:blipFill>
        <p:spPr bwMode="auto">
          <a:xfrm>
            <a:off x="1547664" y="4837224"/>
            <a:ext cx="5791633" cy="13594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2417283"/>
            <a:ext cx="9361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4701319"/>
            <a:ext cx="9361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10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1700808"/>
            <a:ext cx="6321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Дразнилка</a:t>
            </a:r>
            <a:endParaRPr lang="ru-RU" sz="4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7524328" y="5836631"/>
            <a:ext cx="1440000" cy="720000"/>
          </a:xfrm>
          <a:prstGeom prst="flowChartProcess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660066"/>
                </a:solidFill>
              </a:rPr>
              <a:t>О</a:t>
            </a:r>
            <a:r>
              <a:rPr lang="ru-RU" sz="3200" dirty="0" smtClean="0">
                <a:solidFill>
                  <a:srgbClr val="660066"/>
                </a:solidFill>
              </a:rPr>
              <a:t>твет</a:t>
            </a:r>
            <a:endParaRPr lang="ru-RU" sz="32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5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Самооценка выполнения заданий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077119"/>
              </p:ext>
            </p:extLst>
          </p:nvPr>
        </p:nvGraphicFramePr>
        <p:xfrm>
          <a:off x="179512" y="1433523"/>
          <a:ext cx="8784979" cy="418486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2016226"/>
                <a:gridCol w="2304256"/>
                <a:gridCol w="2160240"/>
                <a:gridCol w="2304257"/>
              </a:tblGrid>
              <a:tr h="1604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Номер задания</a:t>
                      </a:r>
                      <a:endParaRPr lang="ru-RU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правильных ответов</a:t>
                      </a:r>
                      <a:endParaRPr lang="ru-RU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набранных баллов</a:t>
                      </a:r>
                      <a:endParaRPr lang="ru-RU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Отметка за выполнение </a:t>
                      </a:r>
                      <a:r>
                        <a:rPr lang="ru-RU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заданий</a:t>
                      </a:r>
                      <a:r>
                        <a:rPr lang="ru-RU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*</a:t>
                      </a:r>
                      <a:endParaRPr lang="ru-RU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4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Задание 1.</a:t>
                      </a:r>
                      <a:endParaRPr lang="ru-RU" sz="3200" b="0" dirty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rgbClr val="660066"/>
                          </a:solidFill>
                          <a:effectLst/>
                        </a:rPr>
                        <a:t>3</a:t>
                      </a:r>
                      <a:endParaRPr lang="ru-RU" sz="3200" b="0" dirty="0">
                        <a:solidFill>
                          <a:srgbClr val="66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>
                          <a:solidFill>
                            <a:srgbClr val="660066"/>
                          </a:solidFill>
                          <a:effectLst/>
                        </a:rPr>
                        <a:t> </a:t>
                      </a:r>
                      <a:endParaRPr lang="ru-RU" sz="3200" b="0">
                        <a:solidFill>
                          <a:srgbClr val="66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rgbClr val="660066"/>
                          </a:solidFill>
                          <a:effectLst/>
                        </a:rPr>
                        <a:t> </a:t>
                      </a:r>
                      <a:endParaRPr lang="ru-RU" sz="3200" b="0" dirty="0">
                        <a:solidFill>
                          <a:srgbClr val="66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4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Задание 2.</a:t>
                      </a:r>
                      <a:endParaRPr lang="ru-RU" sz="3200" b="0" dirty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rgbClr val="660066"/>
                          </a:solidFill>
                          <a:effectLst/>
                        </a:rPr>
                        <a:t>2</a:t>
                      </a:r>
                      <a:endParaRPr lang="ru-RU" sz="3200" b="0" dirty="0">
                        <a:solidFill>
                          <a:srgbClr val="66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rgbClr val="660066"/>
                          </a:solidFill>
                          <a:effectLst/>
                        </a:rPr>
                        <a:t> </a:t>
                      </a:r>
                      <a:endParaRPr lang="ru-RU" sz="3200" b="0" dirty="0">
                        <a:solidFill>
                          <a:srgbClr val="66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Задание 3.</a:t>
                      </a:r>
                      <a:endParaRPr lang="ru-RU" sz="3200" b="0" dirty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rgbClr val="660066"/>
                          </a:solidFill>
                          <a:effectLst/>
                        </a:rPr>
                        <a:t>2</a:t>
                      </a:r>
                      <a:endParaRPr lang="ru-RU" sz="3200" b="0" dirty="0">
                        <a:solidFill>
                          <a:srgbClr val="66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rgbClr val="660066"/>
                          </a:solidFill>
                          <a:effectLst/>
                        </a:rPr>
                        <a:t> </a:t>
                      </a:r>
                      <a:endParaRPr lang="ru-RU" sz="3200" b="0" dirty="0">
                        <a:solidFill>
                          <a:srgbClr val="66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Итого баллов </a:t>
                      </a:r>
                      <a:endParaRPr lang="ru-RU" sz="3200" b="0" dirty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rgbClr val="660066"/>
                          </a:solidFill>
                          <a:effectLst/>
                        </a:rPr>
                        <a:t>7</a:t>
                      </a:r>
                      <a:endParaRPr lang="ru-RU" sz="3200" b="0" dirty="0">
                        <a:solidFill>
                          <a:srgbClr val="66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rgbClr val="660066"/>
                          </a:solidFill>
                          <a:effectLst/>
                        </a:rPr>
                        <a:t> </a:t>
                      </a:r>
                      <a:endParaRPr lang="ru-RU" sz="3200" b="0" dirty="0">
                        <a:solidFill>
                          <a:srgbClr val="66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3213" y="5615410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*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правильных ответов отметка «5», </a:t>
            </a:r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за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ответа – «4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3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2501" y="1074510"/>
            <a:ext cx="85344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Тема урока:</a:t>
            </a:r>
          </a:p>
          <a:p>
            <a:pPr algn="ctr"/>
            <a:r>
              <a:rPr lang="ru-RU" sz="10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«Музыкальная имитация»</a:t>
            </a:r>
            <a:endParaRPr lang="ru-RU" sz="10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2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алецких Елена\Desktop\Открытый урок\26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922" y="4421323"/>
            <a:ext cx="1985797" cy="15312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1435523"/>
            <a:ext cx="3888432" cy="17366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Раскрасьте птиц, которые умеют имитировать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C:\Users\Палецких Елена\Desktop\Открытый урок\5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725" y="3440460"/>
            <a:ext cx="1726550" cy="25121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алецких Елена\Desktop\Открытый урок\phot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427" y="1467988"/>
            <a:ext cx="1701000" cy="180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8427" y="3267988"/>
            <a:ext cx="1700999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660066"/>
                </a:solidFill>
              </a:rPr>
              <a:t>Ворон</a:t>
            </a:r>
            <a:endParaRPr lang="ru-RU" sz="3200" dirty="0">
              <a:solidFill>
                <a:srgbClr val="66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3366" y="5952594"/>
            <a:ext cx="1980353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660066"/>
                </a:solidFill>
              </a:rPr>
              <a:t>Воробей</a:t>
            </a:r>
            <a:endParaRPr lang="ru-RU" sz="3200" dirty="0">
              <a:solidFill>
                <a:srgbClr val="66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7999" y="5952594"/>
            <a:ext cx="1727276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660066"/>
                </a:solidFill>
              </a:rPr>
              <a:t>Попугай</a:t>
            </a:r>
            <a:endParaRPr lang="ru-RU" sz="3200" dirty="0">
              <a:solidFill>
                <a:srgbClr val="660066"/>
              </a:solidFill>
            </a:endParaRPr>
          </a:p>
        </p:txBody>
      </p:sp>
      <p:pic>
        <p:nvPicPr>
          <p:cNvPr id="1026" name="Picture 2" descr="C:\Users\Палецких Елена\Desktop\Открытый урок\drawn-brds-wild-bird-392595-84431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35523"/>
            <a:ext cx="1728192" cy="20989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948264" y="3534490"/>
            <a:ext cx="1728192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660066"/>
                </a:solidFill>
              </a:rPr>
              <a:t>Скворец</a:t>
            </a:r>
            <a:endParaRPr lang="ru-RU" sz="3200" dirty="0">
              <a:solidFill>
                <a:srgbClr val="660066"/>
              </a:solidFill>
            </a:endParaRPr>
          </a:p>
        </p:txBody>
      </p:sp>
      <p:pic>
        <p:nvPicPr>
          <p:cNvPr id="1027" name="Picture 3" descr="C:\Users\Палецких Елена\Desktop\Открытый урок\raskraska_ptitsy1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51" y="4151254"/>
            <a:ext cx="1569833" cy="17920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57951" y="5935705"/>
            <a:ext cx="1569835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660066"/>
                </a:solidFill>
              </a:rPr>
              <a:t>Голубь</a:t>
            </a:r>
            <a:endParaRPr lang="ru-RU" sz="32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14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«Мгновенное фото»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67544" y="1548795"/>
            <a:ext cx="8208912" cy="376041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660066"/>
              </a:solidFill>
            </a:endParaRPr>
          </a:p>
          <a:p>
            <a:pPr algn="ctr"/>
            <a:endParaRPr lang="ru-RU" sz="3200" b="1" dirty="0" smtClean="0">
              <a:solidFill>
                <a:srgbClr val="660066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660066"/>
                </a:solidFill>
              </a:rPr>
              <a:t>Задача</a:t>
            </a:r>
          </a:p>
          <a:p>
            <a:pPr algn="ctr"/>
            <a:r>
              <a:rPr lang="ru-RU" sz="3200" dirty="0" smtClean="0">
                <a:solidFill>
                  <a:srgbClr val="660066"/>
                </a:solidFill>
              </a:rPr>
              <a:t> </a:t>
            </a:r>
          </a:p>
          <a:p>
            <a:r>
              <a:rPr lang="ru-RU" sz="3200" dirty="0" smtClean="0">
                <a:solidFill>
                  <a:srgbClr val="660066"/>
                </a:solidFill>
              </a:rPr>
              <a:t>Попробуйте «сфотографировать» </a:t>
            </a:r>
          </a:p>
          <a:p>
            <a:r>
              <a:rPr lang="ru-RU" sz="3200" dirty="0" smtClean="0">
                <a:solidFill>
                  <a:srgbClr val="660066"/>
                </a:solidFill>
              </a:rPr>
              <a:t>взглядом учебный текст.</a:t>
            </a:r>
          </a:p>
          <a:p>
            <a:r>
              <a:rPr lang="ru-RU" sz="3200" dirty="0" smtClean="0">
                <a:solidFill>
                  <a:srgbClr val="660066"/>
                </a:solidFill>
              </a:rPr>
              <a:t>Перескажите его всему классу</a:t>
            </a:r>
            <a:r>
              <a:rPr lang="ru-RU" sz="3200" dirty="0">
                <a:solidFill>
                  <a:srgbClr val="660066"/>
                </a:solidFill>
              </a:rPr>
              <a:t>. </a:t>
            </a:r>
            <a:endParaRPr lang="ru-RU" sz="3200" dirty="0" smtClean="0">
              <a:solidFill>
                <a:srgbClr val="660066"/>
              </a:solidFill>
            </a:endParaRPr>
          </a:p>
          <a:p>
            <a:r>
              <a:rPr lang="ru-RU" sz="3200" dirty="0">
                <a:solidFill>
                  <a:srgbClr val="660066"/>
                </a:solidFill>
              </a:rPr>
              <a:t>Н</a:t>
            </a:r>
            <a:r>
              <a:rPr lang="ru-RU" sz="3200" dirty="0" smtClean="0">
                <a:solidFill>
                  <a:srgbClr val="660066"/>
                </a:solidFill>
              </a:rPr>
              <a:t>е </a:t>
            </a:r>
            <a:r>
              <a:rPr lang="ru-RU" sz="3200" dirty="0">
                <a:solidFill>
                  <a:srgbClr val="660066"/>
                </a:solidFill>
              </a:rPr>
              <a:t>забудьте, что вы работаете </a:t>
            </a:r>
            <a:r>
              <a:rPr lang="ru-RU" sz="3200" dirty="0" smtClean="0">
                <a:solidFill>
                  <a:srgbClr val="660066"/>
                </a:solidFill>
              </a:rPr>
              <a:t>в паре.</a:t>
            </a:r>
          </a:p>
          <a:p>
            <a:endParaRPr lang="ru-RU" sz="3200" dirty="0">
              <a:solidFill>
                <a:srgbClr val="660066"/>
              </a:solidFill>
            </a:endParaRPr>
          </a:p>
          <a:p>
            <a:endParaRPr lang="ru-RU" sz="3200" dirty="0">
              <a:solidFill>
                <a:srgbClr val="660066"/>
              </a:solidFill>
            </a:endParaRPr>
          </a:p>
        </p:txBody>
      </p:sp>
      <p:pic>
        <p:nvPicPr>
          <p:cNvPr id="1026" name="Picture 2" descr="C:\Users\Палецких Елена\Desktop\Открытый урок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02497"/>
            <a:ext cx="1855093" cy="185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1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7544" y="1548794"/>
            <a:ext cx="8208912" cy="3760411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660066"/>
                </a:solidFill>
              </a:rPr>
              <a:t>Слово </a:t>
            </a:r>
            <a:r>
              <a:rPr lang="ru-RU" sz="3200" b="1" dirty="0" smtClean="0">
                <a:solidFill>
                  <a:srgbClr val="660066"/>
                </a:solidFill>
              </a:rPr>
              <a:t>имитация</a:t>
            </a:r>
            <a:r>
              <a:rPr lang="ru-RU" sz="3200" dirty="0" smtClean="0">
                <a:solidFill>
                  <a:srgbClr val="660066"/>
                </a:solidFill>
              </a:rPr>
              <a:t> означает «подражание».</a:t>
            </a:r>
          </a:p>
          <a:p>
            <a:r>
              <a:rPr lang="ru-RU" sz="3200" dirty="0" smtClean="0">
                <a:solidFill>
                  <a:srgbClr val="660066"/>
                </a:solidFill>
              </a:rPr>
              <a:t>Имитировать – значит подражать кому-нибудь.</a:t>
            </a:r>
          </a:p>
          <a:p>
            <a:r>
              <a:rPr lang="ru-RU" sz="3200" b="1" dirty="0" smtClean="0">
                <a:solidFill>
                  <a:srgbClr val="660066"/>
                </a:solidFill>
              </a:rPr>
              <a:t>Музыкальная </a:t>
            </a:r>
            <a:r>
              <a:rPr lang="ru-RU" sz="3200" b="1" dirty="0">
                <a:solidFill>
                  <a:srgbClr val="660066"/>
                </a:solidFill>
              </a:rPr>
              <a:t>имитация </a:t>
            </a:r>
            <a:r>
              <a:rPr lang="ru-RU" sz="3200" dirty="0">
                <a:solidFill>
                  <a:srgbClr val="660066"/>
                </a:solidFill>
              </a:rPr>
              <a:t>– это повторение музыкального мотива в другом голосе. Повторение может быть точным либо изменённым</a:t>
            </a:r>
            <a:r>
              <a:rPr lang="ru-RU" sz="3200" dirty="0" smtClean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77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«Мгновенное фото»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67544" y="1548795"/>
            <a:ext cx="8208912" cy="376041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660066"/>
              </a:solidFill>
            </a:endParaRPr>
          </a:p>
          <a:p>
            <a:pPr algn="ctr"/>
            <a:endParaRPr lang="ru-RU" sz="3200" b="1" dirty="0" smtClean="0">
              <a:solidFill>
                <a:srgbClr val="660066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660066"/>
                </a:solidFill>
              </a:rPr>
              <a:t>Задача</a:t>
            </a:r>
          </a:p>
          <a:p>
            <a:pPr algn="ctr"/>
            <a:r>
              <a:rPr lang="ru-RU" sz="3200" dirty="0" smtClean="0">
                <a:solidFill>
                  <a:srgbClr val="660066"/>
                </a:solidFill>
              </a:rPr>
              <a:t> </a:t>
            </a:r>
          </a:p>
          <a:p>
            <a:r>
              <a:rPr lang="ru-RU" sz="3200" dirty="0" smtClean="0">
                <a:solidFill>
                  <a:srgbClr val="660066"/>
                </a:solidFill>
              </a:rPr>
              <a:t>Обменяйтесь своими знаниями с </a:t>
            </a:r>
          </a:p>
          <a:p>
            <a:r>
              <a:rPr lang="ru-RU" sz="3200" dirty="0" smtClean="0">
                <a:solidFill>
                  <a:srgbClr val="660066"/>
                </a:solidFill>
              </a:rPr>
              <a:t>соседом по парте.</a:t>
            </a:r>
          </a:p>
          <a:p>
            <a:r>
              <a:rPr lang="ru-RU" sz="3200" dirty="0" smtClean="0">
                <a:solidFill>
                  <a:srgbClr val="660066"/>
                </a:solidFill>
              </a:rPr>
              <a:t>Перескажите </a:t>
            </a:r>
            <a:r>
              <a:rPr lang="ru-RU" sz="3200" dirty="0">
                <a:solidFill>
                  <a:srgbClr val="660066"/>
                </a:solidFill>
              </a:rPr>
              <a:t>учебный </a:t>
            </a:r>
            <a:r>
              <a:rPr lang="ru-RU" sz="3200" dirty="0" smtClean="0">
                <a:solidFill>
                  <a:srgbClr val="660066"/>
                </a:solidFill>
              </a:rPr>
              <a:t>текст всему классу</a:t>
            </a:r>
            <a:r>
              <a:rPr lang="ru-RU" sz="3200" dirty="0">
                <a:solidFill>
                  <a:srgbClr val="660066"/>
                </a:solidFill>
              </a:rPr>
              <a:t>. </a:t>
            </a:r>
            <a:endParaRPr lang="ru-RU" sz="3200" dirty="0" smtClean="0">
              <a:solidFill>
                <a:srgbClr val="660066"/>
              </a:solidFill>
            </a:endParaRPr>
          </a:p>
          <a:p>
            <a:endParaRPr lang="ru-RU" sz="3200" dirty="0">
              <a:solidFill>
                <a:srgbClr val="660066"/>
              </a:solidFill>
            </a:endParaRPr>
          </a:p>
          <a:p>
            <a:endParaRPr lang="ru-RU" sz="3200" dirty="0">
              <a:solidFill>
                <a:srgbClr val="660066"/>
              </a:solidFill>
            </a:endParaRPr>
          </a:p>
        </p:txBody>
      </p:sp>
      <p:pic>
        <p:nvPicPr>
          <p:cNvPr id="5" name="Picture 2" descr="C:\Users\Палецких Елена\Desktop\Открытый урок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02497"/>
            <a:ext cx="1855093" cy="185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6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7544" y="1548794"/>
            <a:ext cx="8208912" cy="3760411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660066"/>
                </a:solidFill>
              </a:rPr>
              <a:t>Слово </a:t>
            </a:r>
            <a:r>
              <a:rPr lang="ru-RU" sz="3200" b="1" dirty="0" smtClean="0">
                <a:solidFill>
                  <a:srgbClr val="660066"/>
                </a:solidFill>
              </a:rPr>
              <a:t>имитация</a:t>
            </a:r>
            <a:r>
              <a:rPr lang="ru-RU" sz="3200" dirty="0" smtClean="0">
                <a:solidFill>
                  <a:srgbClr val="660066"/>
                </a:solidFill>
              </a:rPr>
              <a:t> означает «подражание».</a:t>
            </a:r>
          </a:p>
          <a:p>
            <a:r>
              <a:rPr lang="ru-RU" sz="3200" dirty="0" smtClean="0">
                <a:solidFill>
                  <a:srgbClr val="660066"/>
                </a:solidFill>
              </a:rPr>
              <a:t>Имитировать – значит подражать кому-нибудь.</a:t>
            </a:r>
          </a:p>
          <a:p>
            <a:r>
              <a:rPr lang="ru-RU" sz="3200" b="1" dirty="0" smtClean="0">
                <a:solidFill>
                  <a:srgbClr val="660066"/>
                </a:solidFill>
              </a:rPr>
              <a:t>Музыкальная </a:t>
            </a:r>
            <a:r>
              <a:rPr lang="ru-RU" sz="3200" b="1" dirty="0">
                <a:solidFill>
                  <a:srgbClr val="660066"/>
                </a:solidFill>
              </a:rPr>
              <a:t>имитация </a:t>
            </a:r>
            <a:r>
              <a:rPr lang="ru-RU" sz="3200" dirty="0">
                <a:solidFill>
                  <a:srgbClr val="660066"/>
                </a:solidFill>
              </a:rPr>
              <a:t>– это повторение музыкального мотива в другом голосе. Повторение может быть точным либо изменённым</a:t>
            </a:r>
            <a:r>
              <a:rPr lang="ru-RU" sz="3200" dirty="0" smtClean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0364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верьте свой пересказ с оригиналом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9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Точное ли повторение в песне </a:t>
            </a:r>
            <a:br>
              <a:rPr lang="ru-RU" sz="40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40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М. Андреевой «Музыкальное эхо»?</a:t>
            </a:r>
            <a:endParaRPr lang="ru-RU" sz="4000" b="1" spc="1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Палецких Елена\Desktop\Открытый урок\Рисунок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" t="3268" b="1765"/>
          <a:stretch/>
        </p:blipFill>
        <p:spPr bwMode="auto">
          <a:xfrm>
            <a:off x="3275856" y="1628800"/>
            <a:ext cx="5447751" cy="49834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алецких Елена\Desktop\Открытый урок\0012-015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74620"/>
            <a:ext cx="2328977" cy="32918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15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Палецких Елена\Desktop\Открытый урок\scrn_big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2604" y="3933057"/>
            <a:ext cx="3978792" cy="25960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алецких Елена\Desktop\Рисунок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9" y="1844824"/>
            <a:ext cx="8374295" cy="1800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rtobolevskaya_5_Teaser_(Lyakhovitskii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29809" y="5738321"/>
            <a:ext cx="609600" cy="60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Почему С. </a:t>
            </a:r>
            <a:r>
              <a:rPr lang="ru-RU" sz="4000" b="1" spc="150" dirty="0" err="1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Ляховицкая</a:t>
            </a:r>
            <a:r>
              <a:rPr lang="ru-RU" sz="4000" b="1" spc="1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дала этой пьесе название «Дразнилка»?</a:t>
            </a:r>
            <a:endParaRPr lang="ru-RU" sz="4000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3" r="23189" b="13571"/>
          <a:stretch>
            <a:fillRect/>
          </a:stretch>
        </p:blipFill>
        <p:spPr bwMode="auto">
          <a:xfrm>
            <a:off x="8129809" y="5557117"/>
            <a:ext cx="619583" cy="9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85043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0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8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4678</TotalTime>
  <Words>913</Words>
  <Application>Microsoft Office PowerPoint</Application>
  <PresentationFormat>Экран (4:3)</PresentationFormat>
  <Paragraphs>173</Paragraphs>
  <Slides>30</Slides>
  <Notes>18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Что объединяет эти картинки? </vt:lpstr>
      <vt:lpstr>Презентация PowerPoint</vt:lpstr>
      <vt:lpstr>«Мгновенное фото» </vt:lpstr>
      <vt:lpstr> </vt:lpstr>
      <vt:lpstr>«Мгновенное фото» </vt:lpstr>
      <vt:lpstr>Сверьте свой пересказ с оригиналом </vt:lpstr>
      <vt:lpstr>Точное ли повторение в песне  М. Андреевой «Музыкальное эхо»?</vt:lpstr>
      <vt:lpstr>Почему С. Ляховицкая дала этой пьесе название «Дразнилка»?</vt:lpstr>
      <vt:lpstr>Канон  </vt:lpstr>
      <vt:lpstr>Канон  как форма «общения» музыкантов</vt:lpstr>
      <vt:lpstr>Немецкая народная песня «Музыканты»</vt:lpstr>
      <vt:lpstr>Фуга как форма «общения» музыкантов</vt:lpstr>
      <vt:lpstr>Фуга – это  музыкальный «разговор» друзей</vt:lpstr>
      <vt:lpstr>Владимир Шаинский «Весёлая фуга»</vt:lpstr>
      <vt:lpstr>Кто от кого «убегает»  в «Весёлой фуге»?</vt:lpstr>
      <vt:lpstr>Каков характер мелодии фуги? </vt:lpstr>
      <vt:lpstr>Как средства выразительности музыки создают настроение фуги?</vt:lpstr>
      <vt:lpstr>Обобщим то, что узнали </vt:lpstr>
      <vt:lpstr>Чем отличается канон от фуги?  </vt:lpstr>
      <vt:lpstr>Танцевальная имитация </vt:lpstr>
      <vt:lpstr>Презентация PowerPoint</vt:lpstr>
      <vt:lpstr>С какими тремя понятиями  мы познакомились?</vt:lpstr>
      <vt:lpstr>    Задание 1. Соедините стрелками подходящие пары</vt:lpstr>
      <vt:lpstr>Сколько голосов в этом многоголосном «произведении»?</vt:lpstr>
      <vt:lpstr>Задание 2. Определите произведение и его автора?</vt:lpstr>
      <vt:lpstr>Задание 2. Определите произведение и его автора?</vt:lpstr>
      <vt:lpstr>Задание 3. Определите названия произведений по нотной записи</vt:lpstr>
      <vt:lpstr>Самооценка выполнения заданий </vt:lpstr>
      <vt:lpstr>Домашнее задание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Палецких Елена</dc:creator>
  <cp:lastModifiedBy>Палецких Елена</cp:lastModifiedBy>
  <cp:revision>351</cp:revision>
  <dcterms:created xsi:type="dcterms:W3CDTF">2020-01-01T09:44:12Z</dcterms:created>
  <dcterms:modified xsi:type="dcterms:W3CDTF">2020-11-25T17:04:55Z</dcterms:modified>
</cp:coreProperties>
</file>